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 id="2147483684" r:id="rId2"/>
  </p:sldMasterIdLst>
  <p:notesMasterIdLst>
    <p:notesMasterId r:id="rId21"/>
  </p:notesMasterIdLst>
  <p:sldIdLst>
    <p:sldId id="285" r:id="rId3"/>
    <p:sldId id="284" r:id="rId4"/>
    <p:sldId id="286" r:id="rId5"/>
    <p:sldId id="287" r:id="rId6"/>
    <p:sldId id="288" r:id="rId7"/>
    <p:sldId id="303" r:id="rId8"/>
    <p:sldId id="304" r:id="rId9"/>
    <p:sldId id="305" r:id="rId10"/>
    <p:sldId id="306" r:id="rId11"/>
    <p:sldId id="307" r:id="rId12"/>
    <p:sldId id="309" r:id="rId13"/>
    <p:sldId id="277" r:id="rId14"/>
    <p:sldId id="310" r:id="rId15"/>
    <p:sldId id="311" r:id="rId16"/>
    <p:sldId id="312" r:id="rId17"/>
    <p:sldId id="313" r:id="rId18"/>
    <p:sldId id="297" r:id="rId19"/>
    <p:sldId id="314" r:id="rId20"/>
  </p:sldIdLst>
  <p:sldSz cx="9144000" cy="6858000" type="screen4x3"/>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6" autoAdjust="0"/>
    <p:restoredTop sz="94660"/>
  </p:normalViewPr>
  <p:slideViewPr>
    <p:cSldViewPr snapToGrid="0">
      <p:cViewPr varScale="1">
        <p:scale>
          <a:sx n="84" d="100"/>
          <a:sy n="84" d="100"/>
        </p:scale>
        <p:origin x="306" y="96"/>
      </p:cViewPr>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notesMaster" Target="notesMasters/notes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E34E4754-58B6-48D0-A070-79CA65182382}" type="datetimeFigureOut">
              <a:rPr lang="en-US" smtClean="0"/>
              <a:t>8/18/2017</a:t>
            </a:fld>
            <a:endParaRPr lang="en-US"/>
          </a:p>
        </p:txBody>
      </p:sp>
      <p:sp>
        <p:nvSpPr>
          <p:cNvPr id="4" name="Slide Image Placeholder 3"/>
          <p:cNvSpPr>
            <a:spLocks noGrp="1" noRot="1" noChangeAspect="1"/>
          </p:cNvSpPr>
          <p:nvPr>
            <p:ph type="sldImg" idx="2"/>
          </p:nvPr>
        </p:nvSpPr>
        <p:spPr>
          <a:xfrm>
            <a:off x="1414463" y="1162050"/>
            <a:ext cx="4181475"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6C180B1B-4B80-4B43-B505-D2B991F8716C}" type="slidenum">
              <a:rPr lang="en-US" smtClean="0"/>
              <a:t>‹#›</a:t>
            </a:fld>
            <a:endParaRPr lang="en-US"/>
          </a:p>
        </p:txBody>
      </p:sp>
    </p:spTree>
    <p:extLst>
      <p:ext uri="{BB962C8B-B14F-4D97-AF65-F5344CB8AC3E}">
        <p14:creationId xmlns:p14="http://schemas.microsoft.com/office/powerpoint/2010/main" val="11460690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Master" Target="../slideMasters/slideMaster2.xml"/><Relationship Id="rId4" Type="http://schemas.openxmlformats.org/officeDocument/2006/relationships/image" Target="../media/image5.png"/></Relationships>
</file>

<file path=ppt/slideLayouts/_rels/slideLayout2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Master" Target="../slideMasters/slideMaster2.xml"/><Relationship Id="rId4" Type="http://schemas.openxmlformats.org/officeDocument/2006/relationships/image" Target="../media/image5.png"/></Relationships>
</file>

<file path=ppt/slideLayouts/_rels/slideLayout25.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386" name="Group 2"/>
          <p:cNvGrpSpPr>
            <a:grpSpLocks/>
          </p:cNvGrpSpPr>
          <p:nvPr/>
        </p:nvGrpSpPr>
        <p:grpSpPr bwMode="auto">
          <a:xfrm>
            <a:off x="-3222625" y="304800"/>
            <a:ext cx="11909425" cy="4724400"/>
            <a:chOff x="-2030" y="192"/>
            <a:chExt cx="7502" cy="2976"/>
          </a:xfrm>
        </p:grpSpPr>
        <p:sp>
          <p:nvSpPr>
            <p:cNvPr id="16387" name="Line 3"/>
            <p:cNvSpPr>
              <a:spLocks noChangeShapeType="1"/>
            </p:cNvSpPr>
            <p:nvPr/>
          </p:nvSpPr>
          <p:spPr bwMode="auto">
            <a:xfrm>
              <a:off x="912" y="1584"/>
              <a:ext cx="4560"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6388" name="AutoShape 4"/>
            <p:cNvSpPr>
              <a:spLocks noChangeArrowheads="1"/>
            </p:cNvSpPr>
            <p:nvPr/>
          </p:nvSpPr>
          <p:spPr bwMode="auto">
            <a:xfrm>
              <a:off x="-1584" y="864"/>
              <a:ext cx="2304" cy="2304"/>
            </a:xfrm>
            <a:custGeom>
              <a:avLst/>
              <a:gdLst>
                <a:gd name="G0" fmla="+- 12083 0 0"/>
                <a:gd name="G1" fmla="+- -32000 0 0"/>
                <a:gd name="G2" fmla="+- 32000 0 0"/>
                <a:gd name="T0" fmla="*/ 32000 32000  1"/>
                <a:gd name="T1" fmla="*/ G0 G0  1"/>
                <a:gd name="T2" fmla="+- 0 T0 T1"/>
                <a:gd name="T3" fmla="sqrt T2"/>
                <a:gd name="G3" fmla="*/ 32000 T3 32000"/>
                <a:gd name="T4" fmla="*/ 32000 32000  1"/>
                <a:gd name="T5" fmla="*/ G1 G1  1"/>
                <a:gd name="T6" fmla="+- 0 T4 T5"/>
                <a:gd name="T7" fmla="sqrt T6"/>
                <a:gd name="G4" fmla="*/ 32000 T7 32000"/>
                <a:gd name="T8" fmla="*/ 32000 32000  1"/>
                <a:gd name="T9" fmla="*/ G2 G2  1"/>
                <a:gd name="T10" fmla="+- 0 T8 T9"/>
                <a:gd name="T11" fmla="sqrt T10"/>
                <a:gd name="G5" fmla="*/ 32000 T11 32000"/>
                <a:gd name="G6" fmla="+- 0 0 G3"/>
                <a:gd name="G7" fmla="+- 0 0 G4"/>
                <a:gd name="G8" fmla="+- 0 0 G5"/>
                <a:gd name="G9" fmla="+- 0 G4 G0"/>
                <a:gd name="G10" fmla="?: G9 G4 G0"/>
                <a:gd name="G11" fmla="?: G9 G1 G6"/>
                <a:gd name="G12" fmla="+- 0 G5 G0"/>
                <a:gd name="G13" fmla="?: G12 G5 G0"/>
                <a:gd name="G14" fmla="?: G12 G2 G3"/>
                <a:gd name="G15" fmla="+- G11 0 1"/>
                <a:gd name="G16" fmla="+- G14 1 0"/>
                <a:gd name="G17" fmla="+- 0 G14 G3"/>
                <a:gd name="G18" fmla="?: G17 G8 G13"/>
                <a:gd name="G19" fmla="?: G17 G0 G13"/>
                <a:gd name="G20" fmla="?: G17 G3 G16"/>
                <a:gd name="G21" fmla="+- 0 G6 G11"/>
                <a:gd name="G22" fmla="?: G21 G7 G10"/>
                <a:gd name="G23" fmla="?: G21 G0 G10"/>
                <a:gd name="G24" fmla="?: G21 G6 G15"/>
                <a:gd name="G25" fmla="min G10 G13"/>
                <a:gd name="G26" fmla="max G8 G7"/>
                <a:gd name="G27" fmla="max G26 G0"/>
                <a:gd name="T12" fmla="+- 0 12083 -32000"/>
                <a:gd name="T13" fmla="*/ T12 w 64000"/>
                <a:gd name="T14" fmla="+- 0 -29632 -32000"/>
                <a:gd name="T15" fmla="*/ -29632 h 64000"/>
                <a:gd name="T16" fmla="+- 0 32000 -32000"/>
                <a:gd name="T17" fmla="*/ T16 w 64000"/>
                <a:gd name="T18" fmla="+- 0 0 -32000"/>
                <a:gd name="T19" fmla="*/ 0 h 64000"/>
                <a:gd name="T20" fmla="+- 0 12083 -32000"/>
                <a:gd name="T21" fmla="*/ T20 w 64000"/>
                <a:gd name="T22" fmla="+- 0 29631 -32000"/>
                <a:gd name="T23" fmla="*/ 29631 h 64000"/>
                <a:gd name="T24" fmla="+- 0 12083 -32000"/>
                <a:gd name="T25" fmla="*/ T24 w 64000"/>
                <a:gd name="T26" fmla="+- 0 29631 -32000"/>
                <a:gd name="T27" fmla="*/ 29631 h 64000"/>
                <a:gd name="T28" fmla="+- 0 12082 -32000"/>
                <a:gd name="T29" fmla="*/ T28 w 64000"/>
                <a:gd name="T30" fmla="+- 0 29631 -32000"/>
                <a:gd name="T31" fmla="*/ 29631 h 64000"/>
                <a:gd name="T32" fmla="+- 0 12083 -32000"/>
                <a:gd name="T33" fmla="*/ T32 w 64000"/>
                <a:gd name="T34" fmla="+- 0 29632 -32000"/>
                <a:gd name="T35" fmla="*/ 29632 h 64000"/>
                <a:gd name="T36" fmla="+- 0 12083 -32000"/>
                <a:gd name="T37" fmla="*/ T36 w 64000"/>
                <a:gd name="T38" fmla="+- 0 -29632 -32000"/>
                <a:gd name="T39" fmla="*/ -29632 h 64000"/>
                <a:gd name="T40" fmla="+- 0 12082 -32000"/>
                <a:gd name="T41" fmla="*/ T40 w 64000"/>
                <a:gd name="T42" fmla="+- 0 -29632 -32000"/>
                <a:gd name="T43" fmla="*/ -29632 h 64000"/>
                <a:gd name="T44" fmla="+- 0 12083 -32000"/>
                <a:gd name="T45" fmla="*/ T44 w 64000"/>
                <a:gd name="T46" fmla="+- 0 -29632 -32000"/>
                <a:gd name="T47" fmla="*/ -29632 h 64000"/>
                <a:gd name="T48" fmla="+- 0 G27 -32000"/>
                <a:gd name="T49" fmla="*/ T48 w 64000"/>
                <a:gd name="T50" fmla="+- 0 G11 -32000"/>
                <a:gd name="T51" fmla="*/ G11 h 64000"/>
                <a:gd name="T52" fmla="+- 0 G25 -32000"/>
                <a:gd name="T53" fmla="*/ T52 w 64000"/>
                <a:gd name="T54" fmla="+- 0 G14 -32000"/>
                <a:gd name="T55" fmla="*/ G14 h 64000"/>
              </a:gdLst>
              <a:ahLst/>
              <a:cxnLst>
                <a:cxn ang="0">
                  <a:pos x="T13" y="T15"/>
                </a:cxn>
                <a:cxn ang="0">
                  <a:pos x="T17" y="T19"/>
                </a:cxn>
                <a:cxn ang="0">
                  <a:pos x="T21" y="T23"/>
                </a:cxn>
                <a:cxn ang="0">
                  <a:pos x="T25" y="T27"/>
                </a:cxn>
                <a:cxn ang="0">
                  <a:pos x="T29" y="T31"/>
                </a:cxn>
                <a:cxn ang="0">
                  <a:pos x="T33" y="T35"/>
                </a:cxn>
                <a:cxn ang="0">
                  <a:pos x="T37" y="T39"/>
                </a:cxn>
                <a:cxn ang="0">
                  <a:pos x="T41" y="T43"/>
                </a:cxn>
                <a:cxn ang="0">
                  <a:pos x="T45" y="T47"/>
                </a:cxn>
              </a:cxnLst>
              <a:rect l="T49" t="T51" r="T53" b="T55"/>
              <a:pathLst>
                <a:path w="64000" h="64000">
                  <a:moveTo>
                    <a:pt x="44083" y="2368"/>
                  </a:moveTo>
                  <a:cubicBezTo>
                    <a:pt x="56127" y="7280"/>
                    <a:pt x="64000" y="18993"/>
                    <a:pt x="64000" y="32000"/>
                  </a:cubicBezTo>
                  <a:cubicBezTo>
                    <a:pt x="64000" y="45006"/>
                    <a:pt x="56127" y="56719"/>
                    <a:pt x="44083" y="61631"/>
                  </a:cubicBezTo>
                  <a:cubicBezTo>
                    <a:pt x="44082" y="61631"/>
                    <a:pt x="44082" y="61631"/>
                    <a:pt x="44082" y="61631"/>
                  </a:cubicBezTo>
                  <a:lnTo>
                    <a:pt x="44083" y="61632"/>
                  </a:lnTo>
                  <a:lnTo>
                    <a:pt x="44083" y="2368"/>
                  </a:lnTo>
                  <a:lnTo>
                    <a:pt x="44082" y="2368"/>
                  </a:lnTo>
                  <a:cubicBezTo>
                    <a:pt x="44082" y="2368"/>
                    <a:pt x="44082" y="2368"/>
                    <a:pt x="44083" y="2368"/>
                  </a:cubicBezTo>
                  <a:close/>
                </a:path>
              </a:pathLst>
            </a:cu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ru-RU" altLang="en-US" sz="2400">
                <a:latin typeface="Times New Roman" panose="02020603050405020304" pitchFamily="18" charset="0"/>
              </a:endParaRPr>
            </a:p>
          </p:txBody>
        </p:sp>
        <p:sp>
          <p:nvSpPr>
            <p:cNvPr id="16389" name="AutoShape 5"/>
            <p:cNvSpPr>
              <a:spLocks noChangeArrowheads="1"/>
            </p:cNvSpPr>
            <p:nvPr/>
          </p:nvSpPr>
          <p:spPr bwMode="auto">
            <a:xfrm>
              <a:off x="-2030" y="192"/>
              <a:ext cx="2544" cy="2544"/>
            </a:xfrm>
            <a:custGeom>
              <a:avLst/>
              <a:gdLst>
                <a:gd name="G0" fmla="+- 18994 0 0"/>
                <a:gd name="G1" fmla="+- -30013 0 0"/>
                <a:gd name="G2" fmla="+- 32000 0 0"/>
                <a:gd name="T0" fmla="*/ 32000 32000  1"/>
                <a:gd name="T1" fmla="*/ G0 G0  1"/>
                <a:gd name="T2" fmla="+- 0 T0 T1"/>
                <a:gd name="T3" fmla="sqrt T2"/>
                <a:gd name="G3" fmla="*/ 32000 T3 32000"/>
                <a:gd name="T4" fmla="*/ 32000 32000  1"/>
                <a:gd name="T5" fmla="*/ G1 G1  1"/>
                <a:gd name="T6" fmla="+- 0 T4 T5"/>
                <a:gd name="T7" fmla="sqrt T6"/>
                <a:gd name="G4" fmla="*/ 32000 T7 32000"/>
                <a:gd name="T8" fmla="*/ 32000 32000  1"/>
                <a:gd name="T9" fmla="*/ G2 G2  1"/>
                <a:gd name="T10" fmla="+- 0 T8 T9"/>
                <a:gd name="T11" fmla="sqrt T10"/>
                <a:gd name="G5" fmla="*/ 32000 T11 32000"/>
                <a:gd name="G6" fmla="+- 0 0 G3"/>
                <a:gd name="G7" fmla="+- 0 0 G4"/>
                <a:gd name="G8" fmla="+- 0 0 G5"/>
                <a:gd name="G9" fmla="+- 0 G4 G0"/>
                <a:gd name="G10" fmla="?: G9 G4 G0"/>
                <a:gd name="G11" fmla="?: G9 G1 G6"/>
                <a:gd name="G12" fmla="+- 0 G5 G0"/>
                <a:gd name="G13" fmla="?: G12 G5 G0"/>
                <a:gd name="G14" fmla="?: G12 G2 G3"/>
                <a:gd name="G15" fmla="+- G11 0 1"/>
                <a:gd name="G16" fmla="+- G14 1 0"/>
                <a:gd name="G17" fmla="+- 0 G14 G3"/>
                <a:gd name="G18" fmla="?: G17 G8 G13"/>
                <a:gd name="G19" fmla="?: G17 G0 G13"/>
                <a:gd name="G20" fmla="?: G17 G3 G16"/>
                <a:gd name="G21" fmla="+- 0 G6 G11"/>
                <a:gd name="G22" fmla="?: G21 G7 G10"/>
                <a:gd name="G23" fmla="?: G21 G0 G10"/>
                <a:gd name="G24" fmla="?: G21 G6 G15"/>
                <a:gd name="G25" fmla="min G10 G13"/>
                <a:gd name="G26" fmla="max G8 G7"/>
                <a:gd name="G27" fmla="max G26 G0"/>
                <a:gd name="T12" fmla="+- 0 18994 -32000"/>
                <a:gd name="T13" fmla="*/ T12 w 64000"/>
                <a:gd name="T14" fmla="+- 0 -25754 -32000"/>
                <a:gd name="T15" fmla="*/ -25754 h 64000"/>
                <a:gd name="T16" fmla="+- 0 32000 -32000"/>
                <a:gd name="T17" fmla="*/ T16 w 64000"/>
                <a:gd name="T18" fmla="+- 0 0 -32000"/>
                <a:gd name="T19" fmla="*/ 0 h 64000"/>
                <a:gd name="T20" fmla="+- 0 18994 -32000"/>
                <a:gd name="T21" fmla="*/ T20 w 64000"/>
                <a:gd name="T22" fmla="+- 0 25753 -32000"/>
                <a:gd name="T23" fmla="*/ 25753 h 64000"/>
                <a:gd name="T24" fmla="+- 0 18994 -32000"/>
                <a:gd name="T25" fmla="*/ T24 w 64000"/>
                <a:gd name="T26" fmla="+- 0 25753 -32000"/>
                <a:gd name="T27" fmla="*/ 25753 h 64000"/>
                <a:gd name="T28" fmla="+- 0 18993 -32000"/>
                <a:gd name="T29" fmla="*/ T28 w 64000"/>
                <a:gd name="T30" fmla="+- 0 25753 -32000"/>
                <a:gd name="T31" fmla="*/ 25753 h 64000"/>
                <a:gd name="T32" fmla="+- 0 18994 -32000"/>
                <a:gd name="T33" fmla="*/ T32 w 64000"/>
                <a:gd name="T34" fmla="+- 0 25754 -32000"/>
                <a:gd name="T35" fmla="*/ 25754 h 64000"/>
                <a:gd name="T36" fmla="+- 0 18994 -32000"/>
                <a:gd name="T37" fmla="*/ T36 w 64000"/>
                <a:gd name="T38" fmla="+- 0 -25754 -32000"/>
                <a:gd name="T39" fmla="*/ -25754 h 64000"/>
                <a:gd name="T40" fmla="+- 0 18993 -32000"/>
                <a:gd name="T41" fmla="*/ T40 w 64000"/>
                <a:gd name="T42" fmla="+- 0 -25754 -32000"/>
                <a:gd name="T43" fmla="*/ -25754 h 64000"/>
                <a:gd name="T44" fmla="+- 0 18994 -32000"/>
                <a:gd name="T45" fmla="*/ T44 w 64000"/>
                <a:gd name="T46" fmla="+- 0 -25754 -32000"/>
                <a:gd name="T47" fmla="*/ -25754 h 64000"/>
                <a:gd name="T48" fmla="+- 0 G27 -32000"/>
                <a:gd name="T49" fmla="*/ T48 w 64000"/>
                <a:gd name="T50" fmla="+- 0 G11 -32000"/>
                <a:gd name="T51" fmla="*/ G11 h 64000"/>
                <a:gd name="T52" fmla="+- 0 G25 -32000"/>
                <a:gd name="T53" fmla="*/ T52 w 64000"/>
                <a:gd name="T54" fmla="+- 0 G14 -32000"/>
                <a:gd name="T55" fmla="*/ G14 h 64000"/>
              </a:gdLst>
              <a:ahLst/>
              <a:cxnLst>
                <a:cxn ang="0">
                  <a:pos x="T13" y="T15"/>
                </a:cxn>
                <a:cxn ang="0">
                  <a:pos x="T17" y="T19"/>
                </a:cxn>
                <a:cxn ang="0">
                  <a:pos x="T21" y="T23"/>
                </a:cxn>
                <a:cxn ang="0">
                  <a:pos x="T25" y="T27"/>
                </a:cxn>
                <a:cxn ang="0">
                  <a:pos x="T29" y="T31"/>
                </a:cxn>
                <a:cxn ang="0">
                  <a:pos x="T33" y="T35"/>
                </a:cxn>
                <a:cxn ang="0">
                  <a:pos x="T37" y="T39"/>
                </a:cxn>
                <a:cxn ang="0">
                  <a:pos x="T41" y="T43"/>
                </a:cxn>
                <a:cxn ang="0">
                  <a:pos x="T45" y="T47"/>
                </a:cxn>
              </a:cxnLst>
              <a:rect l="T49" t="T51" r="T53" b="T55"/>
              <a:pathLst>
                <a:path w="64000" h="64000">
                  <a:moveTo>
                    <a:pt x="50994" y="6246"/>
                  </a:moveTo>
                  <a:cubicBezTo>
                    <a:pt x="59172" y="12279"/>
                    <a:pt x="64000" y="21837"/>
                    <a:pt x="64000" y="32000"/>
                  </a:cubicBezTo>
                  <a:cubicBezTo>
                    <a:pt x="64000" y="42162"/>
                    <a:pt x="59172" y="51720"/>
                    <a:pt x="50994" y="57753"/>
                  </a:cubicBezTo>
                  <a:cubicBezTo>
                    <a:pt x="50993" y="57753"/>
                    <a:pt x="50993" y="57753"/>
                    <a:pt x="50993" y="57753"/>
                  </a:cubicBezTo>
                  <a:lnTo>
                    <a:pt x="50994" y="57754"/>
                  </a:lnTo>
                  <a:lnTo>
                    <a:pt x="50994" y="6246"/>
                  </a:lnTo>
                  <a:lnTo>
                    <a:pt x="50993" y="6246"/>
                  </a:lnTo>
                  <a:cubicBezTo>
                    <a:pt x="50993" y="6246"/>
                    <a:pt x="50993" y="6246"/>
                    <a:pt x="50994" y="6246"/>
                  </a:cubicBezTo>
                  <a:close/>
                </a:path>
              </a:pathLst>
            </a:custGeom>
            <a:solidFill>
              <a:schemeClr va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ru-RU" altLang="en-US">
                <a:latin typeface="Arial" panose="020B0604020202020204" pitchFamily="34" charset="0"/>
              </a:endParaRPr>
            </a:p>
          </p:txBody>
        </p:sp>
      </p:grpSp>
      <p:sp>
        <p:nvSpPr>
          <p:cNvPr id="16390" name="Rectangle 6"/>
          <p:cNvSpPr>
            <a:spLocks noGrp="1" noChangeArrowheads="1"/>
          </p:cNvSpPr>
          <p:nvPr>
            <p:ph type="ctrTitle"/>
          </p:nvPr>
        </p:nvSpPr>
        <p:spPr>
          <a:xfrm>
            <a:off x="1443038" y="985838"/>
            <a:ext cx="7239000" cy="1444625"/>
          </a:xfrm>
        </p:spPr>
        <p:txBody>
          <a:bodyPr/>
          <a:lstStyle>
            <a:lvl1pPr>
              <a:defRPr sz="4000"/>
            </a:lvl1pPr>
          </a:lstStyle>
          <a:p>
            <a:pPr lvl="0"/>
            <a:r>
              <a:rPr lang="en-US" altLang="en-US" noProof="0"/>
              <a:t>Click to edit Master title style</a:t>
            </a:r>
          </a:p>
        </p:txBody>
      </p:sp>
      <p:sp>
        <p:nvSpPr>
          <p:cNvPr id="16391" name="Rectangle 7"/>
          <p:cNvSpPr>
            <a:spLocks noGrp="1" noChangeArrowheads="1"/>
          </p:cNvSpPr>
          <p:nvPr>
            <p:ph type="subTitle" idx="1"/>
          </p:nvPr>
        </p:nvSpPr>
        <p:spPr>
          <a:xfrm>
            <a:off x="1443038" y="3427413"/>
            <a:ext cx="7239000" cy="1752600"/>
          </a:xfrm>
        </p:spPr>
        <p:txBody>
          <a:bodyPr/>
          <a:lstStyle>
            <a:lvl1pPr marL="0" indent="0">
              <a:buFont typeface="Wingdings" panose="05000000000000000000" pitchFamily="2" charset="2"/>
              <a:buNone/>
              <a:defRPr/>
            </a:lvl1pPr>
          </a:lstStyle>
          <a:p>
            <a:pPr lvl="0"/>
            <a:r>
              <a:rPr lang="en-US" altLang="en-US" noProof="0"/>
              <a:t>Click to edit Master subtitle style</a:t>
            </a:r>
          </a:p>
        </p:txBody>
      </p:sp>
      <p:sp>
        <p:nvSpPr>
          <p:cNvPr id="16392" name="Rectangle 8"/>
          <p:cNvSpPr>
            <a:spLocks noGrp="1" noChangeArrowheads="1"/>
          </p:cNvSpPr>
          <p:nvPr>
            <p:ph type="dt" sz="half" idx="2"/>
          </p:nvPr>
        </p:nvSpPr>
        <p:spPr/>
        <p:txBody>
          <a:bodyPr/>
          <a:lstStyle>
            <a:lvl1pPr>
              <a:defRPr/>
            </a:lvl1pPr>
          </a:lstStyle>
          <a:p>
            <a:endParaRPr lang="en-US" altLang="en-US"/>
          </a:p>
        </p:txBody>
      </p:sp>
      <p:sp>
        <p:nvSpPr>
          <p:cNvPr id="16393" name="Rectangle 9"/>
          <p:cNvSpPr>
            <a:spLocks noGrp="1" noChangeArrowheads="1"/>
          </p:cNvSpPr>
          <p:nvPr>
            <p:ph type="ftr" sz="quarter" idx="3"/>
          </p:nvPr>
        </p:nvSpPr>
        <p:spPr/>
        <p:txBody>
          <a:bodyPr/>
          <a:lstStyle>
            <a:lvl1pPr>
              <a:defRPr/>
            </a:lvl1pPr>
          </a:lstStyle>
          <a:p>
            <a:endParaRPr lang="en-US" altLang="en-US"/>
          </a:p>
        </p:txBody>
      </p:sp>
      <p:sp>
        <p:nvSpPr>
          <p:cNvPr id="16394" name="Rectangle 10"/>
          <p:cNvSpPr>
            <a:spLocks noGrp="1" noChangeArrowheads="1"/>
          </p:cNvSpPr>
          <p:nvPr>
            <p:ph type="sldNum" sz="quarter" idx="4"/>
          </p:nvPr>
        </p:nvSpPr>
        <p:spPr/>
        <p:txBody>
          <a:bodyPr/>
          <a:lstStyle>
            <a:lvl1pPr>
              <a:defRPr/>
            </a:lvl1pPr>
          </a:lstStyle>
          <a:p>
            <a:fld id="{D7B10793-7BD0-4A2C-AB10-D7EBFECDE961}" type="slidenum">
              <a:rPr lang="en-US" altLang="en-US"/>
              <a:pPr/>
              <a:t>‹#›</a:t>
            </a:fld>
            <a:endParaRPr lang="en-US" altLang="en-US"/>
          </a:p>
        </p:txBody>
      </p:sp>
    </p:spTree>
    <p:extLst>
      <p:ext uri="{BB962C8B-B14F-4D97-AF65-F5344CB8AC3E}">
        <p14:creationId xmlns:p14="http://schemas.microsoft.com/office/powerpoint/2010/main" val="23763443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87276E56-08B9-4FE7-BEF9-46A3AEA5C9C5}" type="slidenum">
              <a:rPr lang="en-US" altLang="en-US"/>
              <a:pPr/>
              <a:t>‹#›</a:t>
            </a:fld>
            <a:endParaRPr lang="en-US" altLang="en-US"/>
          </a:p>
        </p:txBody>
      </p:sp>
    </p:spTree>
    <p:extLst>
      <p:ext uri="{BB962C8B-B14F-4D97-AF65-F5344CB8AC3E}">
        <p14:creationId xmlns:p14="http://schemas.microsoft.com/office/powerpoint/2010/main" val="2184484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6413" y="301625"/>
            <a:ext cx="1827212" cy="564038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370013" y="301625"/>
            <a:ext cx="5334000" cy="564038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F07C977A-5280-405B-BDBC-85314DC30ABD}" type="slidenum">
              <a:rPr lang="en-US" altLang="en-US"/>
              <a:pPr/>
              <a:t>‹#›</a:t>
            </a:fld>
            <a:endParaRPr lang="en-US" altLang="en-US"/>
          </a:p>
        </p:txBody>
      </p:sp>
    </p:spTree>
    <p:extLst>
      <p:ext uri="{BB962C8B-B14F-4D97-AF65-F5344CB8AC3E}">
        <p14:creationId xmlns:p14="http://schemas.microsoft.com/office/powerpoint/2010/main" val="346714978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4" descr="C:\Users\jkimeu\Documents\Resources Misc\SPS Resources\Logos and Color Specifications\USAID Logo_color.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 y="6172200"/>
            <a:ext cx="1638300" cy="50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62800" y="5978525"/>
            <a:ext cx="1700213" cy="879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7218" name="Rectangle 2"/>
          <p:cNvSpPr>
            <a:spLocks noGrp="1" noChangeArrowheads="1"/>
          </p:cNvSpPr>
          <p:nvPr>
            <p:ph type="ctrTitle"/>
          </p:nvPr>
        </p:nvSpPr>
        <p:spPr>
          <a:xfrm>
            <a:off x="685800" y="2130425"/>
            <a:ext cx="7772400" cy="1470025"/>
          </a:xfrm>
        </p:spPr>
        <p:txBody>
          <a:bodyPr/>
          <a:lstStyle>
            <a:lvl1pPr>
              <a:defRPr/>
            </a:lvl1pPr>
          </a:lstStyle>
          <a:p>
            <a:r>
              <a:rPr lang="en-US"/>
              <a:t>Click to edit Master title style</a:t>
            </a:r>
          </a:p>
        </p:txBody>
      </p:sp>
      <p:sp>
        <p:nvSpPr>
          <p:cNvPr id="137219"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en-US"/>
              <a:t>Click to edit Master subtitle style</a:t>
            </a:r>
            <a:endParaRPr lang="en-US" dirty="0"/>
          </a:p>
        </p:txBody>
      </p:sp>
    </p:spTree>
    <p:extLst>
      <p:ext uri="{BB962C8B-B14F-4D97-AF65-F5344CB8AC3E}">
        <p14:creationId xmlns:p14="http://schemas.microsoft.com/office/powerpoint/2010/main" val="235853748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pic>
        <p:nvPicPr>
          <p:cNvPr id="4" name="Picture 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58000" y="5978525"/>
            <a:ext cx="1700213" cy="879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7" descr="C:\Users\jkimeu\Documents\Resources Misc\SPS Resources\Logos and Color Specifications\USAID Logo_color.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7200" y="6172200"/>
            <a:ext cx="1638300" cy="50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4"/>
          <p:cNvSpPr>
            <a:spLocks noGrp="1"/>
          </p:cNvSpPr>
          <p:nvPr>
            <p:ph type="ftr" sz="quarter" idx="10"/>
          </p:nvPr>
        </p:nvSpPr>
        <p:spPr/>
        <p:txBody>
          <a:bodyPr/>
          <a:lstStyle>
            <a:lvl1pPr>
              <a:defRPr/>
            </a:lvl1pPr>
          </a:lstStyle>
          <a:p>
            <a:pPr>
              <a:defRPr/>
            </a:pPr>
            <a:endParaRPr lang="en-US"/>
          </a:p>
        </p:txBody>
      </p:sp>
    </p:spTree>
    <p:extLst>
      <p:ext uri="{BB962C8B-B14F-4D97-AF65-F5344CB8AC3E}">
        <p14:creationId xmlns:p14="http://schemas.microsoft.com/office/powerpoint/2010/main" val="347721713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7D258294-0511-4DAF-AE4B-000DE870D40F}" type="slidenum">
              <a:rPr lang="en-US" altLang="en-US"/>
              <a:pPr/>
              <a:t>‹#›</a:t>
            </a:fld>
            <a:endParaRPr lang="en-US" altLang="en-US"/>
          </a:p>
        </p:txBody>
      </p:sp>
    </p:spTree>
    <p:extLst>
      <p:ext uri="{BB962C8B-B14F-4D97-AF65-F5344CB8AC3E}">
        <p14:creationId xmlns:p14="http://schemas.microsoft.com/office/powerpoint/2010/main" val="360707466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fld id="{17396BD7-4B2F-468C-B568-92B3ADB5BE41}" type="slidenum">
              <a:rPr lang="en-US" altLang="en-US"/>
              <a:pPr/>
              <a:t>‹#›</a:t>
            </a:fld>
            <a:endParaRPr lang="en-US" altLang="en-US"/>
          </a:p>
        </p:txBody>
      </p:sp>
    </p:spTree>
    <p:extLst>
      <p:ext uri="{BB962C8B-B14F-4D97-AF65-F5344CB8AC3E}">
        <p14:creationId xmlns:p14="http://schemas.microsoft.com/office/powerpoint/2010/main" val="368881008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fld id="{D86BB903-EEA0-4020-A659-0ACC351BF2BE}" type="slidenum">
              <a:rPr lang="en-US" altLang="en-US"/>
              <a:pPr/>
              <a:t>‹#›</a:t>
            </a:fld>
            <a:endParaRPr lang="en-US" altLang="en-US"/>
          </a:p>
        </p:txBody>
      </p:sp>
    </p:spTree>
    <p:extLst>
      <p:ext uri="{BB962C8B-B14F-4D97-AF65-F5344CB8AC3E}">
        <p14:creationId xmlns:p14="http://schemas.microsoft.com/office/powerpoint/2010/main" val="84941684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fld id="{C694D553-94E9-417C-B7F3-9B39233F6265}" type="slidenum">
              <a:rPr lang="en-US" altLang="en-US"/>
              <a:pPr/>
              <a:t>‹#›</a:t>
            </a:fld>
            <a:endParaRPr lang="en-US" altLang="en-US"/>
          </a:p>
        </p:txBody>
      </p:sp>
    </p:spTree>
    <p:extLst>
      <p:ext uri="{BB962C8B-B14F-4D97-AF65-F5344CB8AC3E}">
        <p14:creationId xmlns:p14="http://schemas.microsoft.com/office/powerpoint/2010/main" val="216629698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fld id="{1808D9B1-32E9-4DA5-A9D0-CBF901C02D05}" type="slidenum">
              <a:rPr lang="en-US" altLang="en-US"/>
              <a:pPr/>
              <a:t>‹#›</a:t>
            </a:fld>
            <a:endParaRPr lang="en-US" altLang="en-US"/>
          </a:p>
        </p:txBody>
      </p:sp>
    </p:spTree>
    <p:extLst>
      <p:ext uri="{BB962C8B-B14F-4D97-AF65-F5344CB8AC3E}">
        <p14:creationId xmlns:p14="http://schemas.microsoft.com/office/powerpoint/2010/main" val="32200277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fld id="{24E29B8C-3133-4DDA-9E3E-AE8910F10FA1}" type="slidenum">
              <a:rPr lang="en-US" altLang="en-US"/>
              <a:pPr/>
              <a:t>‹#›</a:t>
            </a:fld>
            <a:endParaRPr lang="en-US" altLang="en-US"/>
          </a:p>
        </p:txBody>
      </p:sp>
    </p:spTree>
    <p:extLst>
      <p:ext uri="{BB962C8B-B14F-4D97-AF65-F5344CB8AC3E}">
        <p14:creationId xmlns:p14="http://schemas.microsoft.com/office/powerpoint/2010/main" val="12841312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4D70D02E-F5D0-4935-85A4-D003CE5949F0}" type="slidenum">
              <a:rPr lang="en-US" altLang="en-US"/>
              <a:pPr/>
              <a:t>‹#›</a:t>
            </a:fld>
            <a:endParaRPr lang="en-US" altLang="en-US"/>
          </a:p>
        </p:txBody>
      </p:sp>
    </p:spTree>
    <p:extLst>
      <p:ext uri="{BB962C8B-B14F-4D97-AF65-F5344CB8AC3E}">
        <p14:creationId xmlns:p14="http://schemas.microsoft.com/office/powerpoint/2010/main" val="179226347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fld id="{0641C814-0192-44F0-8DC3-C5D609AF616E}" type="slidenum">
              <a:rPr lang="en-US" altLang="en-US"/>
              <a:pPr/>
              <a:t>‹#›</a:t>
            </a:fld>
            <a:endParaRPr lang="en-US" altLang="en-US"/>
          </a:p>
        </p:txBody>
      </p:sp>
    </p:spTree>
    <p:extLst>
      <p:ext uri="{BB962C8B-B14F-4D97-AF65-F5344CB8AC3E}">
        <p14:creationId xmlns:p14="http://schemas.microsoft.com/office/powerpoint/2010/main" val="78340406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2D896D33-D6D2-4FCD-A800-42041D06615C}" type="slidenum">
              <a:rPr lang="en-US" altLang="en-US"/>
              <a:pPr/>
              <a:t>‹#›</a:t>
            </a:fld>
            <a:endParaRPr lang="en-US" altLang="en-US"/>
          </a:p>
        </p:txBody>
      </p:sp>
    </p:spTree>
    <p:extLst>
      <p:ext uri="{BB962C8B-B14F-4D97-AF65-F5344CB8AC3E}">
        <p14:creationId xmlns:p14="http://schemas.microsoft.com/office/powerpoint/2010/main" val="421182542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543B7B25-6D9F-41E5-8865-E759F6E1755C}" type="slidenum">
              <a:rPr lang="en-US" altLang="en-US"/>
              <a:pPr/>
              <a:t>‹#›</a:t>
            </a:fld>
            <a:endParaRPr lang="en-US" altLang="en-US"/>
          </a:p>
        </p:txBody>
      </p:sp>
    </p:spTree>
    <p:extLst>
      <p:ext uri="{BB962C8B-B14F-4D97-AF65-F5344CB8AC3E}">
        <p14:creationId xmlns:p14="http://schemas.microsoft.com/office/powerpoint/2010/main" val="55245750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preserve="1">
  <p:cSld name="1_Section Header">
    <p:spTree>
      <p:nvGrpSpPr>
        <p:cNvPr id="1" name=""/>
        <p:cNvGrpSpPr/>
        <p:nvPr/>
      </p:nvGrpSpPr>
      <p:grpSpPr>
        <a:xfrm>
          <a:off x="0" y="0"/>
          <a:ext cx="0" cy="0"/>
          <a:chOff x="0" y="0"/>
          <a:chExt cx="0" cy="0"/>
        </a:xfrm>
      </p:grpSpPr>
      <p:pic>
        <p:nvPicPr>
          <p:cNvPr id="3" name="Picture 6" descr="SIAPS_Name.png"/>
          <p:cNvPicPr>
            <a:picLocks noChangeAspect="1"/>
          </p:cNvPicPr>
          <p:nvPr/>
        </p:nvPicPr>
        <p:blipFill>
          <a:blip r:embed="rId2" cstate="hqprint">
            <a:extLst>
              <a:ext uri="{28A0092B-C50C-407E-A947-70E740481C1C}">
                <a14:useLocalDpi xmlns:a14="http://schemas.microsoft.com/office/drawing/2010/main" val="0"/>
              </a:ext>
            </a:extLst>
          </a:blip>
          <a:srcRect/>
          <a:stretch>
            <a:fillRect/>
          </a:stretch>
        </p:blipFill>
        <p:spPr bwMode="auto">
          <a:xfrm>
            <a:off x="2133600" y="5876925"/>
            <a:ext cx="1885950" cy="698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 name="Picture 7" descr="Vertical_CMYK_600.jpg"/>
          <p:cNvPicPr>
            <a:picLocks noChangeAspect="1"/>
          </p:cNvPicPr>
          <p:nvPr/>
        </p:nvPicPr>
        <p:blipFill>
          <a:blip r:embed="rId3" cstate="hqprint">
            <a:extLst>
              <a:ext uri="{28A0092B-C50C-407E-A947-70E740481C1C}">
                <a14:useLocalDpi xmlns:a14="http://schemas.microsoft.com/office/drawing/2010/main" val="0"/>
              </a:ext>
            </a:extLst>
          </a:blip>
          <a:srcRect/>
          <a:stretch>
            <a:fillRect/>
          </a:stretch>
        </p:blipFill>
        <p:spPr bwMode="auto">
          <a:xfrm>
            <a:off x="304800" y="5341938"/>
            <a:ext cx="1524000" cy="1225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8" descr="SIAPS_PurpleDesign_watermark.pn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4694238" y="3200400"/>
            <a:ext cx="4767262" cy="3657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304800" y="3048000"/>
            <a:ext cx="7772400" cy="685800"/>
          </a:xfrm>
        </p:spPr>
        <p:txBody>
          <a:bodyPr anchor="t"/>
          <a:lstStyle>
            <a:lvl1pPr algn="l">
              <a:defRPr sz="4000" b="1" cap="none" baseline="0"/>
            </a:lvl1pPr>
          </a:lstStyle>
          <a:p>
            <a:r>
              <a:rPr lang="en-US"/>
              <a:t>Click to edit Master title style</a:t>
            </a:r>
            <a:endParaRPr lang="en-US" dirty="0"/>
          </a:p>
        </p:txBody>
      </p:sp>
    </p:spTree>
    <p:extLst>
      <p:ext uri="{BB962C8B-B14F-4D97-AF65-F5344CB8AC3E}">
        <p14:creationId xmlns:p14="http://schemas.microsoft.com/office/powerpoint/2010/main" val="2688485084"/>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preserve="1" userDrawn="1">
  <p:cSld name="2_Section Header">
    <p:spTree>
      <p:nvGrpSpPr>
        <p:cNvPr id="1" name=""/>
        <p:cNvGrpSpPr/>
        <p:nvPr/>
      </p:nvGrpSpPr>
      <p:grpSpPr>
        <a:xfrm>
          <a:off x="0" y="0"/>
          <a:ext cx="0" cy="0"/>
          <a:chOff x="0" y="0"/>
          <a:chExt cx="0" cy="0"/>
        </a:xfrm>
      </p:grpSpPr>
      <p:pic>
        <p:nvPicPr>
          <p:cNvPr id="3" name="Picture 6" descr="SIAPS_Name.png"/>
          <p:cNvPicPr>
            <a:picLocks noChangeAspect="1"/>
          </p:cNvPicPr>
          <p:nvPr userDrawn="1"/>
        </p:nvPicPr>
        <p:blipFill>
          <a:blip r:embed="rId2" cstate="hqprint">
            <a:extLst>
              <a:ext uri="{28A0092B-C50C-407E-A947-70E740481C1C}">
                <a14:useLocalDpi xmlns:a14="http://schemas.microsoft.com/office/drawing/2010/main" val="0"/>
              </a:ext>
            </a:extLst>
          </a:blip>
          <a:srcRect/>
          <a:stretch>
            <a:fillRect/>
          </a:stretch>
        </p:blipFill>
        <p:spPr bwMode="auto">
          <a:xfrm>
            <a:off x="2133600" y="5876925"/>
            <a:ext cx="1885950" cy="698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 name="Picture 7" descr="Vertical_CMYK_600.jpg"/>
          <p:cNvPicPr>
            <a:picLocks noChangeAspect="1"/>
          </p:cNvPicPr>
          <p:nvPr userDrawn="1"/>
        </p:nvPicPr>
        <p:blipFill>
          <a:blip r:embed="rId3" cstate="hqprint">
            <a:extLst>
              <a:ext uri="{28A0092B-C50C-407E-A947-70E740481C1C}">
                <a14:useLocalDpi xmlns:a14="http://schemas.microsoft.com/office/drawing/2010/main" val="0"/>
              </a:ext>
            </a:extLst>
          </a:blip>
          <a:srcRect/>
          <a:stretch>
            <a:fillRect/>
          </a:stretch>
        </p:blipFill>
        <p:spPr bwMode="auto">
          <a:xfrm>
            <a:off x="304800" y="5341938"/>
            <a:ext cx="1524000" cy="1225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8" descr="SIAPS_PurpleDesign_watermark.png"/>
          <p:cNvPicPr>
            <a:picLocks noChangeAspect="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4694238" y="3200400"/>
            <a:ext cx="4767262" cy="3657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304800" y="3048000"/>
            <a:ext cx="7772400" cy="685800"/>
          </a:xfrm>
        </p:spPr>
        <p:txBody>
          <a:bodyPr anchor="t"/>
          <a:lstStyle>
            <a:lvl1pPr algn="l">
              <a:defRPr sz="4000" b="1" cap="none" baseline="0"/>
            </a:lvl1pPr>
          </a:lstStyle>
          <a:p>
            <a:r>
              <a:rPr lang="en-US"/>
              <a:t>Click to edit Master title style</a:t>
            </a:r>
            <a:endParaRPr lang="en-US" dirty="0"/>
          </a:p>
        </p:txBody>
      </p:sp>
    </p:spTree>
    <p:extLst>
      <p:ext uri="{BB962C8B-B14F-4D97-AF65-F5344CB8AC3E}">
        <p14:creationId xmlns:p14="http://schemas.microsoft.com/office/powerpoint/2010/main" val="372539186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userDrawn="1">
  <p:cSld name="1_Title Slide">
    <p:spTree>
      <p:nvGrpSpPr>
        <p:cNvPr id="1" name=""/>
        <p:cNvGrpSpPr/>
        <p:nvPr/>
      </p:nvGrpSpPr>
      <p:grpSpPr>
        <a:xfrm>
          <a:off x="0" y="0"/>
          <a:ext cx="0" cy="0"/>
          <a:chOff x="0" y="0"/>
          <a:chExt cx="0" cy="0"/>
        </a:xfrm>
      </p:grpSpPr>
      <p:pic>
        <p:nvPicPr>
          <p:cNvPr id="3" name="Picture 9" descr="Co-brand-front-graphics.gif"/>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 name="Picture 11" descr="co-brand-back-photos.jpg"/>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0" y="2667000"/>
            <a:ext cx="9144000" cy="3833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304800" y="1371600"/>
            <a:ext cx="8610600" cy="1143000"/>
          </a:xfrm>
        </p:spPr>
        <p:txBody>
          <a:bodyPr>
            <a:noAutofit/>
          </a:bodyPr>
          <a:lstStyle>
            <a:lvl1pPr algn="l">
              <a:lnSpc>
                <a:spcPts val="2800"/>
              </a:lnSpc>
              <a:spcAft>
                <a:spcPts val="0"/>
              </a:spcAft>
              <a:defRPr sz="2000" b="0">
                <a:solidFill>
                  <a:srgbClr val="004730"/>
                </a:solidFill>
                <a:latin typeface="Gill Sans MT"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518433007"/>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userDrawn="1">
  <p:cSld name="3_Section Header">
    <p:spTree>
      <p:nvGrpSpPr>
        <p:cNvPr id="1" name=""/>
        <p:cNvGrpSpPr/>
        <p:nvPr/>
      </p:nvGrpSpPr>
      <p:grpSpPr>
        <a:xfrm>
          <a:off x="0" y="0"/>
          <a:ext cx="0" cy="0"/>
          <a:chOff x="0" y="0"/>
          <a:chExt cx="0" cy="0"/>
        </a:xfrm>
      </p:grpSpPr>
      <p:sp>
        <p:nvSpPr>
          <p:cNvPr id="4" name="Title 1"/>
          <p:cNvSpPr txBox="1">
            <a:spLocks/>
          </p:cNvSpPr>
          <p:nvPr userDrawn="1"/>
        </p:nvSpPr>
        <p:spPr bwMode="auto">
          <a:xfrm>
            <a:off x="457200" y="274638"/>
            <a:ext cx="7310438" cy="944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defRPr/>
            </a:pPr>
            <a:r>
              <a:rPr lang="en-US" sz="4400">
                <a:solidFill>
                  <a:schemeClr val="bg1"/>
                </a:solidFill>
                <a:latin typeface="Gill Sans MT" pitchFamily="34" charset="0"/>
                <a:cs typeface="Arial" charset="0"/>
              </a:rPr>
              <a:t>Click to edit Master title style</a:t>
            </a:r>
          </a:p>
        </p:txBody>
      </p:sp>
      <p:sp>
        <p:nvSpPr>
          <p:cNvPr id="3" name="Text Placeholder 2"/>
          <p:cNvSpPr>
            <a:spLocks noGrp="1"/>
          </p:cNvSpPr>
          <p:nvPr>
            <p:ph type="body" idx="1"/>
          </p:nvPr>
        </p:nvSpPr>
        <p:spPr>
          <a:xfrm>
            <a:off x="711296" y="2489334"/>
            <a:ext cx="7772400" cy="1500187"/>
          </a:xfrm>
        </p:spPr>
        <p:txBody>
          <a:bodyPr anchor="b"/>
          <a:lstStyle>
            <a:lvl1pPr marL="0" indent="0">
              <a:buNone/>
              <a:defRPr sz="4000" b="1">
                <a:solidFill>
                  <a:srgbClr val="004730"/>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Tree>
    <p:extLst>
      <p:ext uri="{BB962C8B-B14F-4D97-AF65-F5344CB8AC3E}">
        <p14:creationId xmlns:p14="http://schemas.microsoft.com/office/powerpoint/2010/main" val="308155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lstStyle>
            <a:lvl1pPr>
              <a:defRPr sz="6000"/>
            </a:lvl1pPr>
          </a:lstStyle>
          <a:p>
            <a:r>
              <a:rPr lang="en-US"/>
              <a:t>Click to edit Master title style</a:t>
            </a:r>
          </a:p>
        </p:txBody>
      </p:sp>
      <p:sp>
        <p:nvSpPr>
          <p:cNvPr id="3" name="Text Placeholder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Edit Master text styles</a:t>
            </a:r>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7B4EEF28-DE8D-4E5C-B124-5A7425547F66}" type="slidenum">
              <a:rPr lang="en-US" altLang="en-US"/>
              <a:pPr/>
              <a:t>‹#›</a:t>
            </a:fld>
            <a:endParaRPr lang="en-US" altLang="en-US"/>
          </a:p>
        </p:txBody>
      </p:sp>
    </p:spTree>
    <p:extLst>
      <p:ext uri="{BB962C8B-B14F-4D97-AF65-F5344CB8AC3E}">
        <p14:creationId xmlns:p14="http://schemas.microsoft.com/office/powerpoint/2010/main" val="40940142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370013" y="1827213"/>
            <a:ext cx="3579812" cy="41148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5102225" y="1827213"/>
            <a:ext cx="3581400" cy="41148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endParaRPr lang="en-US" altLang="en-US"/>
          </a:p>
        </p:txBody>
      </p:sp>
      <p:sp>
        <p:nvSpPr>
          <p:cNvPr id="7" name="Slide Number Placeholder 6"/>
          <p:cNvSpPr>
            <a:spLocks noGrp="1"/>
          </p:cNvSpPr>
          <p:nvPr>
            <p:ph type="sldNum" sz="quarter" idx="12"/>
          </p:nvPr>
        </p:nvSpPr>
        <p:spPr/>
        <p:txBody>
          <a:bodyPr/>
          <a:lstStyle>
            <a:lvl1pPr>
              <a:defRPr/>
            </a:lvl1pPr>
          </a:lstStyle>
          <a:p>
            <a:fld id="{86A23A74-B223-41B0-9809-41C65E4CF370}" type="slidenum">
              <a:rPr lang="en-US" altLang="en-US"/>
              <a:pPr/>
              <a:t>‹#›</a:t>
            </a:fld>
            <a:endParaRPr lang="en-US" altLang="en-US"/>
          </a:p>
        </p:txBody>
      </p:sp>
    </p:spTree>
    <p:extLst>
      <p:ext uri="{BB962C8B-B14F-4D97-AF65-F5344CB8AC3E}">
        <p14:creationId xmlns:p14="http://schemas.microsoft.com/office/powerpoint/2010/main" val="29947269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a:t>Click to edit Master title style</a:t>
            </a:r>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lvl1pPr>
              <a:defRPr/>
            </a:lvl1pPr>
          </a:lstStyle>
          <a:p>
            <a:endParaRPr lang="en-US" altLang="en-US"/>
          </a:p>
        </p:txBody>
      </p:sp>
      <p:sp>
        <p:nvSpPr>
          <p:cNvPr id="8" name="Footer Placeholder 7"/>
          <p:cNvSpPr>
            <a:spLocks noGrp="1"/>
          </p:cNvSpPr>
          <p:nvPr>
            <p:ph type="ftr" sz="quarter" idx="11"/>
          </p:nvPr>
        </p:nvSpPr>
        <p:spPr/>
        <p:txBody>
          <a:bodyPr/>
          <a:lstStyle>
            <a:lvl1pPr>
              <a:defRPr/>
            </a:lvl1pPr>
          </a:lstStyle>
          <a:p>
            <a:endParaRPr lang="en-US" altLang="en-US"/>
          </a:p>
        </p:txBody>
      </p:sp>
      <p:sp>
        <p:nvSpPr>
          <p:cNvPr id="9" name="Slide Number Placeholder 8"/>
          <p:cNvSpPr>
            <a:spLocks noGrp="1"/>
          </p:cNvSpPr>
          <p:nvPr>
            <p:ph type="sldNum" sz="quarter" idx="12"/>
          </p:nvPr>
        </p:nvSpPr>
        <p:spPr/>
        <p:txBody>
          <a:bodyPr/>
          <a:lstStyle>
            <a:lvl1pPr>
              <a:defRPr/>
            </a:lvl1pPr>
          </a:lstStyle>
          <a:p>
            <a:fld id="{C52C3DF1-83D1-4EA1-ACAE-EA4E5C47C742}" type="slidenum">
              <a:rPr lang="en-US" altLang="en-US"/>
              <a:pPr/>
              <a:t>‹#›</a:t>
            </a:fld>
            <a:endParaRPr lang="en-US" altLang="en-US"/>
          </a:p>
        </p:txBody>
      </p:sp>
    </p:spTree>
    <p:extLst>
      <p:ext uri="{BB962C8B-B14F-4D97-AF65-F5344CB8AC3E}">
        <p14:creationId xmlns:p14="http://schemas.microsoft.com/office/powerpoint/2010/main" val="22659760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lvl1pPr>
              <a:defRPr/>
            </a:lvl1pPr>
          </a:lstStyle>
          <a:p>
            <a:endParaRPr lang="en-US" altLang="en-US"/>
          </a:p>
        </p:txBody>
      </p:sp>
      <p:sp>
        <p:nvSpPr>
          <p:cNvPr id="4" name="Footer Placeholder 3"/>
          <p:cNvSpPr>
            <a:spLocks noGrp="1"/>
          </p:cNvSpPr>
          <p:nvPr>
            <p:ph type="ftr" sz="quarter" idx="11"/>
          </p:nvPr>
        </p:nvSpPr>
        <p:spPr/>
        <p:txBody>
          <a:bodyPr/>
          <a:lstStyle>
            <a:lvl1pPr>
              <a:defRPr/>
            </a:lvl1pPr>
          </a:lstStyle>
          <a:p>
            <a:endParaRPr lang="en-US" altLang="en-US"/>
          </a:p>
        </p:txBody>
      </p:sp>
      <p:sp>
        <p:nvSpPr>
          <p:cNvPr id="5" name="Slide Number Placeholder 4"/>
          <p:cNvSpPr>
            <a:spLocks noGrp="1"/>
          </p:cNvSpPr>
          <p:nvPr>
            <p:ph type="sldNum" sz="quarter" idx="12"/>
          </p:nvPr>
        </p:nvSpPr>
        <p:spPr/>
        <p:txBody>
          <a:bodyPr/>
          <a:lstStyle>
            <a:lvl1pPr>
              <a:defRPr/>
            </a:lvl1pPr>
          </a:lstStyle>
          <a:p>
            <a:fld id="{8D7F51CE-0317-47AF-B6FE-BD8091D82B2F}" type="slidenum">
              <a:rPr lang="en-US" altLang="en-US"/>
              <a:pPr/>
              <a:t>‹#›</a:t>
            </a:fld>
            <a:endParaRPr lang="en-US" altLang="en-US"/>
          </a:p>
        </p:txBody>
      </p:sp>
    </p:spTree>
    <p:extLst>
      <p:ext uri="{BB962C8B-B14F-4D97-AF65-F5344CB8AC3E}">
        <p14:creationId xmlns:p14="http://schemas.microsoft.com/office/powerpoint/2010/main" val="10815768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ltLang="en-US"/>
          </a:p>
        </p:txBody>
      </p:sp>
      <p:sp>
        <p:nvSpPr>
          <p:cNvPr id="3" name="Footer Placeholder 2"/>
          <p:cNvSpPr>
            <a:spLocks noGrp="1"/>
          </p:cNvSpPr>
          <p:nvPr>
            <p:ph type="ftr" sz="quarter" idx="11"/>
          </p:nvPr>
        </p:nvSpPr>
        <p:spPr/>
        <p:txBody>
          <a:bodyPr/>
          <a:lstStyle>
            <a:lvl1pPr>
              <a:defRPr/>
            </a:lvl1pPr>
          </a:lstStyle>
          <a:p>
            <a:endParaRPr lang="en-US" altLang="en-US"/>
          </a:p>
        </p:txBody>
      </p:sp>
      <p:sp>
        <p:nvSpPr>
          <p:cNvPr id="4" name="Slide Number Placeholder 3"/>
          <p:cNvSpPr>
            <a:spLocks noGrp="1"/>
          </p:cNvSpPr>
          <p:nvPr>
            <p:ph type="sldNum" sz="quarter" idx="12"/>
          </p:nvPr>
        </p:nvSpPr>
        <p:spPr/>
        <p:txBody>
          <a:bodyPr/>
          <a:lstStyle>
            <a:lvl1pPr>
              <a:defRPr/>
            </a:lvl1pPr>
          </a:lstStyle>
          <a:p>
            <a:fld id="{2316F2C0-955B-4B80-AC36-BA29DC0AF3BC}" type="slidenum">
              <a:rPr lang="en-US" altLang="en-US"/>
              <a:pPr/>
              <a:t>‹#›</a:t>
            </a:fld>
            <a:endParaRPr lang="en-US" altLang="en-US"/>
          </a:p>
        </p:txBody>
      </p:sp>
    </p:spTree>
    <p:extLst>
      <p:ext uri="{BB962C8B-B14F-4D97-AF65-F5344CB8AC3E}">
        <p14:creationId xmlns:p14="http://schemas.microsoft.com/office/powerpoint/2010/main" val="8102100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lstStyle>
            <a:lvl1pPr>
              <a:defRPr sz="3200"/>
            </a:lvl1pPr>
          </a:lstStyle>
          <a:p>
            <a:r>
              <a:rPr lang="en-US"/>
              <a:t>Click to edit Master title style</a:t>
            </a:r>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endParaRPr lang="en-US" altLang="en-US"/>
          </a:p>
        </p:txBody>
      </p:sp>
      <p:sp>
        <p:nvSpPr>
          <p:cNvPr id="7" name="Slide Number Placeholder 6"/>
          <p:cNvSpPr>
            <a:spLocks noGrp="1"/>
          </p:cNvSpPr>
          <p:nvPr>
            <p:ph type="sldNum" sz="quarter" idx="12"/>
          </p:nvPr>
        </p:nvSpPr>
        <p:spPr/>
        <p:txBody>
          <a:bodyPr/>
          <a:lstStyle>
            <a:lvl1pPr>
              <a:defRPr/>
            </a:lvl1pPr>
          </a:lstStyle>
          <a:p>
            <a:fld id="{A58988EC-9737-4D8D-9F74-B85650BDC303}" type="slidenum">
              <a:rPr lang="en-US" altLang="en-US"/>
              <a:pPr/>
              <a:t>‹#›</a:t>
            </a:fld>
            <a:endParaRPr lang="en-US" altLang="en-US"/>
          </a:p>
        </p:txBody>
      </p:sp>
    </p:spTree>
    <p:extLst>
      <p:ext uri="{BB962C8B-B14F-4D97-AF65-F5344CB8AC3E}">
        <p14:creationId xmlns:p14="http://schemas.microsoft.com/office/powerpoint/2010/main" val="14287344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lstStyle>
            <a:lvl1pPr>
              <a:defRPr sz="3200"/>
            </a:lvl1pPr>
          </a:lstStyle>
          <a:p>
            <a:r>
              <a:rPr lang="en-US"/>
              <a:t>Click to edit Master title style</a:t>
            </a:r>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endParaRPr lang="en-US" altLang="en-US"/>
          </a:p>
        </p:txBody>
      </p:sp>
      <p:sp>
        <p:nvSpPr>
          <p:cNvPr id="7" name="Slide Number Placeholder 6"/>
          <p:cNvSpPr>
            <a:spLocks noGrp="1"/>
          </p:cNvSpPr>
          <p:nvPr>
            <p:ph type="sldNum" sz="quarter" idx="12"/>
          </p:nvPr>
        </p:nvSpPr>
        <p:spPr/>
        <p:txBody>
          <a:bodyPr/>
          <a:lstStyle>
            <a:lvl1pPr>
              <a:defRPr/>
            </a:lvl1pPr>
          </a:lstStyle>
          <a:p>
            <a:fld id="{D33E8696-5595-4E4C-9C7F-00431A4BF8C9}" type="slidenum">
              <a:rPr lang="en-US" altLang="en-US"/>
              <a:pPr/>
              <a:t>‹#›</a:t>
            </a:fld>
            <a:endParaRPr lang="en-US" altLang="en-US"/>
          </a:p>
        </p:txBody>
      </p:sp>
    </p:spTree>
    <p:extLst>
      <p:ext uri="{BB962C8B-B14F-4D97-AF65-F5344CB8AC3E}">
        <p14:creationId xmlns:p14="http://schemas.microsoft.com/office/powerpoint/2010/main" val="30685982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6" Type="http://schemas.openxmlformats.org/officeDocument/2006/relationships/theme" Target="../theme/theme2.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slideLayout" Target="../slideLayouts/slideLayout2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8F8F8"/>
        </a:solidFill>
        <a:effectLst/>
      </p:bgPr>
    </p:bg>
    <p:spTree>
      <p:nvGrpSpPr>
        <p:cNvPr id="1" name=""/>
        <p:cNvGrpSpPr/>
        <p:nvPr/>
      </p:nvGrpSpPr>
      <p:grpSpPr>
        <a:xfrm>
          <a:off x="0" y="0"/>
          <a:ext cx="0" cy="0"/>
          <a:chOff x="0" y="0"/>
          <a:chExt cx="0" cy="0"/>
        </a:xfrm>
      </p:grpSpPr>
      <p:grpSp>
        <p:nvGrpSpPr>
          <p:cNvPr id="15362" name="Group 2"/>
          <p:cNvGrpSpPr>
            <a:grpSpLocks/>
          </p:cNvGrpSpPr>
          <p:nvPr/>
        </p:nvGrpSpPr>
        <p:grpSpPr bwMode="auto">
          <a:xfrm>
            <a:off x="-3238500" y="0"/>
            <a:ext cx="11925300" cy="3810000"/>
            <a:chOff x="-2040" y="0"/>
            <a:chExt cx="7512" cy="2400"/>
          </a:xfrm>
        </p:grpSpPr>
        <p:sp>
          <p:nvSpPr>
            <p:cNvPr id="15363" name="AutoShape 3"/>
            <p:cNvSpPr>
              <a:spLocks noChangeArrowheads="1"/>
            </p:cNvSpPr>
            <p:nvPr/>
          </p:nvSpPr>
          <p:spPr bwMode="auto">
            <a:xfrm>
              <a:off x="-2040" y="432"/>
              <a:ext cx="2592" cy="1968"/>
            </a:xfrm>
            <a:custGeom>
              <a:avLst/>
              <a:gdLst>
                <a:gd name="G0" fmla="+- 18296 0 0"/>
                <a:gd name="G1" fmla="+- -30880 0 0"/>
                <a:gd name="G2" fmla="+- 31512 0 0"/>
                <a:gd name="T0" fmla="*/ 32000 32000  1"/>
                <a:gd name="T1" fmla="*/ G0 G0  1"/>
                <a:gd name="T2" fmla="+- 0 T0 T1"/>
                <a:gd name="T3" fmla="sqrt T2"/>
                <a:gd name="G3" fmla="*/ 32000 T3 32000"/>
                <a:gd name="T4" fmla="*/ 32000 32000  1"/>
                <a:gd name="T5" fmla="*/ G1 G1  1"/>
                <a:gd name="T6" fmla="+- 0 T4 T5"/>
                <a:gd name="T7" fmla="sqrt T6"/>
                <a:gd name="G4" fmla="*/ 32000 T7 32000"/>
                <a:gd name="T8" fmla="*/ 32000 32000  1"/>
                <a:gd name="T9" fmla="*/ G2 G2  1"/>
                <a:gd name="T10" fmla="+- 0 T8 T9"/>
                <a:gd name="T11" fmla="sqrt T10"/>
                <a:gd name="G5" fmla="*/ 32000 T11 32000"/>
                <a:gd name="G6" fmla="+- 0 0 G3"/>
                <a:gd name="G7" fmla="+- 0 0 G4"/>
                <a:gd name="G8" fmla="+- 0 0 G5"/>
                <a:gd name="G9" fmla="+- 0 G4 G0"/>
                <a:gd name="G10" fmla="?: G9 G4 G0"/>
                <a:gd name="G11" fmla="?: G9 G1 G6"/>
                <a:gd name="G12" fmla="+- 0 G5 G0"/>
                <a:gd name="G13" fmla="?: G12 G5 G0"/>
                <a:gd name="G14" fmla="?: G12 G2 G3"/>
                <a:gd name="G15" fmla="+- G11 0 1"/>
                <a:gd name="G16" fmla="+- G14 1 0"/>
                <a:gd name="G17" fmla="+- 0 G14 G3"/>
                <a:gd name="G18" fmla="?: G17 G8 G13"/>
                <a:gd name="G19" fmla="?: G17 G0 G13"/>
                <a:gd name="G20" fmla="?: G17 G3 G16"/>
                <a:gd name="G21" fmla="+- 0 G6 G11"/>
                <a:gd name="G22" fmla="?: G21 G7 G10"/>
                <a:gd name="G23" fmla="?: G21 G0 G10"/>
                <a:gd name="G24" fmla="?: G21 G6 G15"/>
                <a:gd name="G25" fmla="min G10 G13"/>
                <a:gd name="G26" fmla="max G8 G7"/>
                <a:gd name="G27" fmla="max G26 G0"/>
                <a:gd name="T12" fmla="+- 0 18296 -32000"/>
                <a:gd name="T13" fmla="*/ T12 w 64000"/>
                <a:gd name="T14" fmla="+- 0 -26254 -32000"/>
                <a:gd name="T15" fmla="*/ -26254 h 64000"/>
                <a:gd name="T16" fmla="+- 0 32000 -32000"/>
                <a:gd name="T17" fmla="*/ T16 w 64000"/>
                <a:gd name="T18" fmla="+- 0 0 -32000"/>
                <a:gd name="T19" fmla="*/ 0 h 64000"/>
                <a:gd name="T20" fmla="+- 0 18296 -32000"/>
                <a:gd name="T21" fmla="*/ T20 w 64000"/>
                <a:gd name="T22" fmla="+- 0 26253 -32000"/>
                <a:gd name="T23" fmla="*/ 26253 h 64000"/>
                <a:gd name="T24" fmla="+- 0 18296 -32000"/>
                <a:gd name="T25" fmla="*/ T24 w 64000"/>
                <a:gd name="T26" fmla="+- 0 26253 -32000"/>
                <a:gd name="T27" fmla="*/ 26253 h 64000"/>
                <a:gd name="T28" fmla="+- 0 18295 -32000"/>
                <a:gd name="T29" fmla="*/ T28 w 64000"/>
                <a:gd name="T30" fmla="+- 0 26253 -32000"/>
                <a:gd name="T31" fmla="*/ 26253 h 64000"/>
                <a:gd name="T32" fmla="+- 0 18296 -32000"/>
                <a:gd name="T33" fmla="*/ T32 w 64000"/>
                <a:gd name="T34" fmla="+- 0 26254 -32000"/>
                <a:gd name="T35" fmla="*/ 26254 h 64000"/>
                <a:gd name="T36" fmla="+- 0 18296 -32000"/>
                <a:gd name="T37" fmla="*/ T36 w 64000"/>
                <a:gd name="T38" fmla="+- 0 -26254 -32000"/>
                <a:gd name="T39" fmla="*/ -26254 h 64000"/>
                <a:gd name="T40" fmla="+- 0 18295 -32000"/>
                <a:gd name="T41" fmla="*/ T40 w 64000"/>
                <a:gd name="T42" fmla="+- 0 -26254 -32000"/>
                <a:gd name="T43" fmla="*/ -26254 h 64000"/>
                <a:gd name="T44" fmla="+- 0 18296 -32000"/>
                <a:gd name="T45" fmla="*/ T44 w 64000"/>
                <a:gd name="T46" fmla="+- 0 -26254 -32000"/>
                <a:gd name="T47" fmla="*/ -26254 h 64000"/>
                <a:gd name="T48" fmla="+- 0 G27 -32000"/>
                <a:gd name="T49" fmla="*/ T48 w 64000"/>
                <a:gd name="T50" fmla="+- 0 G11 -32000"/>
                <a:gd name="T51" fmla="*/ G11 h 64000"/>
                <a:gd name="T52" fmla="+- 0 G25 -32000"/>
                <a:gd name="T53" fmla="*/ T52 w 64000"/>
                <a:gd name="T54" fmla="+- 0 G14 -32000"/>
                <a:gd name="T55" fmla="*/ G14 h 64000"/>
              </a:gdLst>
              <a:ahLst/>
              <a:cxnLst>
                <a:cxn ang="0">
                  <a:pos x="T13" y="T15"/>
                </a:cxn>
                <a:cxn ang="0">
                  <a:pos x="T17" y="T19"/>
                </a:cxn>
                <a:cxn ang="0">
                  <a:pos x="T21" y="T23"/>
                </a:cxn>
                <a:cxn ang="0">
                  <a:pos x="T25" y="T27"/>
                </a:cxn>
                <a:cxn ang="0">
                  <a:pos x="T29" y="T31"/>
                </a:cxn>
                <a:cxn ang="0">
                  <a:pos x="T33" y="T35"/>
                </a:cxn>
                <a:cxn ang="0">
                  <a:pos x="T37" y="T39"/>
                </a:cxn>
                <a:cxn ang="0">
                  <a:pos x="T41" y="T43"/>
                </a:cxn>
                <a:cxn ang="0">
                  <a:pos x="T45" y="T47"/>
                </a:cxn>
              </a:cxnLst>
              <a:rect l="T49" t="T51" r="T53" b="T55"/>
              <a:pathLst>
                <a:path w="64000" h="64000">
                  <a:moveTo>
                    <a:pt x="50296" y="5746"/>
                  </a:moveTo>
                  <a:cubicBezTo>
                    <a:pt x="58882" y="11730"/>
                    <a:pt x="64000" y="21534"/>
                    <a:pt x="64000" y="32000"/>
                  </a:cubicBezTo>
                  <a:cubicBezTo>
                    <a:pt x="64000" y="42465"/>
                    <a:pt x="58882" y="52269"/>
                    <a:pt x="50296" y="58253"/>
                  </a:cubicBezTo>
                  <a:cubicBezTo>
                    <a:pt x="50296" y="58253"/>
                    <a:pt x="50296" y="58253"/>
                    <a:pt x="50295" y="58253"/>
                  </a:cubicBezTo>
                  <a:lnTo>
                    <a:pt x="50296" y="58254"/>
                  </a:lnTo>
                  <a:lnTo>
                    <a:pt x="50296" y="5746"/>
                  </a:lnTo>
                  <a:lnTo>
                    <a:pt x="50295" y="5746"/>
                  </a:lnTo>
                  <a:cubicBezTo>
                    <a:pt x="50296" y="5746"/>
                    <a:pt x="50296" y="5746"/>
                    <a:pt x="50296" y="5746"/>
                  </a:cubicBezTo>
                  <a:close/>
                </a:path>
              </a:pathLst>
            </a:cu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ru-RU" altLang="en-US" sz="2400">
                <a:latin typeface="Times New Roman" panose="02020603050405020304" pitchFamily="18" charset="0"/>
              </a:endParaRPr>
            </a:p>
          </p:txBody>
        </p:sp>
        <p:sp>
          <p:nvSpPr>
            <p:cNvPr id="15364" name="AutoShape 4"/>
            <p:cNvSpPr>
              <a:spLocks noChangeArrowheads="1"/>
            </p:cNvSpPr>
            <p:nvPr/>
          </p:nvSpPr>
          <p:spPr bwMode="auto">
            <a:xfrm>
              <a:off x="-1528" y="0"/>
              <a:ext cx="1949" cy="1987"/>
            </a:xfrm>
            <a:custGeom>
              <a:avLst/>
              <a:gdLst>
                <a:gd name="G0" fmla="+- 18077 0 0"/>
                <a:gd name="G1" fmla="+- -30880 0 0"/>
                <a:gd name="G2" fmla="+- 32000 0 0"/>
                <a:gd name="T0" fmla="*/ 32000 32000  1"/>
                <a:gd name="T1" fmla="*/ G0 G0  1"/>
                <a:gd name="T2" fmla="+- 0 T0 T1"/>
                <a:gd name="T3" fmla="sqrt T2"/>
                <a:gd name="G3" fmla="*/ 32000 T3 32000"/>
                <a:gd name="T4" fmla="*/ 32000 32000  1"/>
                <a:gd name="T5" fmla="*/ G1 G1  1"/>
                <a:gd name="T6" fmla="+- 0 T4 T5"/>
                <a:gd name="T7" fmla="sqrt T6"/>
                <a:gd name="G4" fmla="*/ 32000 T7 32000"/>
                <a:gd name="T8" fmla="*/ 32000 32000  1"/>
                <a:gd name="T9" fmla="*/ G2 G2  1"/>
                <a:gd name="T10" fmla="+- 0 T8 T9"/>
                <a:gd name="T11" fmla="sqrt T10"/>
                <a:gd name="G5" fmla="*/ 32000 T11 32000"/>
                <a:gd name="G6" fmla="+- 0 0 G3"/>
                <a:gd name="G7" fmla="+- 0 0 G4"/>
                <a:gd name="G8" fmla="+- 0 0 G5"/>
                <a:gd name="G9" fmla="+- 0 G4 G0"/>
                <a:gd name="G10" fmla="?: G9 G4 G0"/>
                <a:gd name="G11" fmla="?: G9 G1 G6"/>
                <a:gd name="G12" fmla="+- 0 G5 G0"/>
                <a:gd name="G13" fmla="?: G12 G5 G0"/>
                <a:gd name="G14" fmla="?: G12 G2 G3"/>
                <a:gd name="G15" fmla="+- G11 0 1"/>
                <a:gd name="G16" fmla="+- G14 1 0"/>
                <a:gd name="G17" fmla="+- 0 G14 G3"/>
                <a:gd name="G18" fmla="?: G17 G8 G13"/>
                <a:gd name="G19" fmla="?: G17 G0 G13"/>
                <a:gd name="G20" fmla="?: G17 G3 G16"/>
                <a:gd name="G21" fmla="+- 0 G6 G11"/>
                <a:gd name="G22" fmla="?: G21 G7 G10"/>
                <a:gd name="G23" fmla="?: G21 G0 G10"/>
                <a:gd name="G24" fmla="?: G21 G6 G15"/>
                <a:gd name="G25" fmla="min G10 G13"/>
                <a:gd name="G26" fmla="max G8 G7"/>
                <a:gd name="G27" fmla="max G26 G0"/>
                <a:gd name="T12" fmla="+- 0 18077 -32000"/>
                <a:gd name="T13" fmla="*/ T12 w 64000"/>
                <a:gd name="T14" fmla="+- 0 -26405 -32000"/>
                <a:gd name="T15" fmla="*/ -26405 h 64000"/>
                <a:gd name="T16" fmla="+- 0 32000 -32000"/>
                <a:gd name="T17" fmla="*/ T16 w 64000"/>
                <a:gd name="T18" fmla="+- 0 0 -32000"/>
                <a:gd name="T19" fmla="*/ 0 h 64000"/>
                <a:gd name="T20" fmla="+- 0 18077 -32000"/>
                <a:gd name="T21" fmla="*/ T20 w 64000"/>
                <a:gd name="T22" fmla="+- 0 26404 -32000"/>
                <a:gd name="T23" fmla="*/ 26404 h 64000"/>
                <a:gd name="T24" fmla="+- 0 18077 -32000"/>
                <a:gd name="T25" fmla="*/ T24 w 64000"/>
                <a:gd name="T26" fmla="+- 0 26404 -32000"/>
                <a:gd name="T27" fmla="*/ 26404 h 64000"/>
                <a:gd name="T28" fmla="+- 0 18076 -32000"/>
                <a:gd name="T29" fmla="*/ T28 w 64000"/>
                <a:gd name="T30" fmla="+- 0 26404 -32000"/>
                <a:gd name="T31" fmla="*/ 26404 h 64000"/>
                <a:gd name="T32" fmla="+- 0 18077 -32000"/>
                <a:gd name="T33" fmla="*/ T32 w 64000"/>
                <a:gd name="T34" fmla="+- 0 26405 -32000"/>
                <a:gd name="T35" fmla="*/ 26405 h 64000"/>
                <a:gd name="T36" fmla="+- 0 18077 -32000"/>
                <a:gd name="T37" fmla="*/ T36 w 64000"/>
                <a:gd name="T38" fmla="+- 0 -26405 -32000"/>
                <a:gd name="T39" fmla="*/ -26405 h 64000"/>
                <a:gd name="T40" fmla="+- 0 18076 -32000"/>
                <a:gd name="T41" fmla="*/ T40 w 64000"/>
                <a:gd name="T42" fmla="+- 0 -26405 -32000"/>
                <a:gd name="T43" fmla="*/ -26405 h 64000"/>
                <a:gd name="T44" fmla="+- 0 18077 -32000"/>
                <a:gd name="T45" fmla="*/ T44 w 64000"/>
                <a:gd name="T46" fmla="+- 0 -26405 -32000"/>
                <a:gd name="T47" fmla="*/ -26405 h 64000"/>
                <a:gd name="T48" fmla="+- 0 G27 -32000"/>
                <a:gd name="T49" fmla="*/ T48 w 64000"/>
                <a:gd name="T50" fmla="+- 0 G11 -32000"/>
                <a:gd name="T51" fmla="*/ G11 h 64000"/>
                <a:gd name="T52" fmla="+- 0 G25 -32000"/>
                <a:gd name="T53" fmla="*/ T52 w 64000"/>
                <a:gd name="T54" fmla="+- 0 G14 -32000"/>
                <a:gd name="T55" fmla="*/ G14 h 64000"/>
              </a:gdLst>
              <a:ahLst/>
              <a:cxnLst>
                <a:cxn ang="0">
                  <a:pos x="T13" y="T15"/>
                </a:cxn>
                <a:cxn ang="0">
                  <a:pos x="T17" y="T19"/>
                </a:cxn>
                <a:cxn ang="0">
                  <a:pos x="T21" y="T23"/>
                </a:cxn>
                <a:cxn ang="0">
                  <a:pos x="T25" y="T27"/>
                </a:cxn>
                <a:cxn ang="0">
                  <a:pos x="T29" y="T31"/>
                </a:cxn>
                <a:cxn ang="0">
                  <a:pos x="T33" y="T35"/>
                </a:cxn>
                <a:cxn ang="0">
                  <a:pos x="T37" y="T39"/>
                </a:cxn>
                <a:cxn ang="0">
                  <a:pos x="T41" y="T43"/>
                </a:cxn>
                <a:cxn ang="0">
                  <a:pos x="T45" y="T47"/>
                </a:cxn>
              </a:cxnLst>
              <a:rect l="T49" t="T51" r="T53" b="T55"/>
              <a:pathLst>
                <a:path w="64000" h="64000">
                  <a:moveTo>
                    <a:pt x="50077" y="5595"/>
                  </a:moveTo>
                  <a:cubicBezTo>
                    <a:pt x="58790" y="11560"/>
                    <a:pt x="64000" y="21440"/>
                    <a:pt x="64000" y="32000"/>
                  </a:cubicBezTo>
                  <a:cubicBezTo>
                    <a:pt x="64000" y="42559"/>
                    <a:pt x="58790" y="52439"/>
                    <a:pt x="50077" y="58404"/>
                  </a:cubicBezTo>
                  <a:cubicBezTo>
                    <a:pt x="50077" y="58404"/>
                    <a:pt x="50077" y="58404"/>
                    <a:pt x="50076" y="58404"/>
                  </a:cubicBezTo>
                  <a:lnTo>
                    <a:pt x="50077" y="58405"/>
                  </a:lnTo>
                  <a:lnTo>
                    <a:pt x="50077" y="5595"/>
                  </a:lnTo>
                  <a:lnTo>
                    <a:pt x="50076" y="5595"/>
                  </a:lnTo>
                  <a:cubicBezTo>
                    <a:pt x="50077" y="5595"/>
                    <a:pt x="50077" y="5595"/>
                    <a:pt x="50077" y="5595"/>
                  </a:cubicBezTo>
                  <a:close/>
                </a:path>
              </a:pathLst>
            </a:custGeom>
            <a:solidFill>
              <a:schemeClr va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ru-RU" altLang="en-US">
                <a:latin typeface="Arial" panose="020B0604020202020204" pitchFamily="34" charset="0"/>
              </a:endParaRPr>
            </a:p>
          </p:txBody>
        </p:sp>
        <p:sp>
          <p:nvSpPr>
            <p:cNvPr id="15365" name="Line 5"/>
            <p:cNvSpPr>
              <a:spLocks noChangeShapeType="1"/>
            </p:cNvSpPr>
            <p:nvPr/>
          </p:nvSpPr>
          <p:spPr bwMode="auto">
            <a:xfrm>
              <a:off x="864" y="960"/>
              <a:ext cx="4608"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15366" name="Rectangle 6"/>
          <p:cNvSpPr>
            <a:spLocks noGrp="1" noChangeArrowheads="1"/>
          </p:cNvSpPr>
          <p:nvPr>
            <p:ph type="title"/>
          </p:nvPr>
        </p:nvSpPr>
        <p:spPr bwMode="auto">
          <a:xfrm>
            <a:off x="1370013" y="301625"/>
            <a:ext cx="7313612"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en-US" altLang="en-US"/>
              <a:t>Click to edit Master title style</a:t>
            </a:r>
          </a:p>
        </p:txBody>
      </p:sp>
      <p:sp>
        <p:nvSpPr>
          <p:cNvPr id="15367" name="Rectangle 7"/>
          <p:cNvSpPr>
            <a:spLocks noGrp="1" noChangeArrowheads="1"/>
          </p:cNvSpPr>
          <p:nvPr>
            <p:ph type="body" idx="1"/>
          </p:nvPr>
        </p:nvSpPr>
        <p:spPr bwMode="auto">
          <a:xfrm>
            <a:off x="1370013" y="1827213"/>
            <a:ext cx="7313612"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5368" name="Rectangle 8"/>
          <p:cNvSpPr>
            <a:spLocks noGrp="1" noChangeArrowheads="1"/>
          </p:cNvSpPr>
          <p:nvPr>
            <p:ph type="dt" sz="half" idx="2"/>
          </p:nvPr>
        </p:nvSpPr>
        <p:spPr bwMode="auto">
          <a:xfrm>
            <a:off x="457200" y="6248400"/>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endParaRPr lang="en-US" altLang="en-US"/>
          </a:p>
        </p:txBody>
      </p:sp>
      <p:sp>
        <p:nvSpPr>
          <p:cNvPr id="15369" name="Rectangle 9"/>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ctr">
              <a:defRPr sz="1200"/>
            </a:lvl1pPr>
          </a:lstStyle>
          <a:p>
            <a:endParaRPr lang="en-US" altLang="en-US"/>
          </a:p>
        </p:txBody>
      </p:sp>
      <p:sp>
        <p:nvSpPr>
          <p:cNvPr id="15370" name="Rectangle 10"/>
          <p:cNvSpPr>
            <a:spLocks noGrp="1" noChangeArrowheads="1"/>
          </p:cNvSpPr>
          <p:nvPr>
            <p:ph type="sldNum" sz="quarter" idx="4"/>
          </p:nvPr>
        </p:nvSpPr>
        <p:spPr bwMode="auto">
          <a:xfrm>
            <a:off x="6553200" y="6248400"/>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BE0A2216-70CE-47E9-BC6D-B1DBE74ADA9F}" type="slidenum">
              <a:rPr lang="en-US" altLang="en-US"/>
              <a:pPr/>
              <a:t>‹#›</a:t>
            </a:fld>
            <a:endParaRPr lang="en-US" altLang="en-US"/>
          </a:p>
        </p:txBody>
      </p:sp>
    </p:spTree>
    <p:extLst>
      <p:ext uri="{BB962C8B-B14F-4D97-AF65-F5344CB8AC3E}">
        <p14:creationId xmlns:p14="http://schemas.microsoft.com/office/powerpoint/2010/main" val="72004371"/>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fontAlgn="base">
        <a:spcBef>
          <a:spcPct val="0"/>
        </a:spcBef>
        <a:spcAft>
          <a:spcPct val="0"/>
        </a:spcAft>
        <a:defRPr sz="3600" kern="1200">
          <a:solidFill>
            <a:schemeClr val="tx2"/>
          </a:solidFill>
          <a:latin typeface="+mj-lt"/>
          <a:ea typeface="+mj-ea"/>
          <a:cs typeface="+mj-cs"/>
        </a:defRPr>
      </a:lvl1pPr>
      <a:lvl2pPr algn="l" rtl="0" fontAlgn="base">
        <a:spcBef>
          <a:spcPct val="0"/>
        </a:spcBef>
        <a:spcAft>
          <a:spcPct val="0"/>
        </a:spcAft>
        <a:defRPr sz="3600">
          <a:solidFill>
            <a:schemeClr val="tx2"/>
          </a:solidFill>
          <a:latin typeface="Arial" panose="020B0604020202020204" pitchFamily="34" charset="0"/>
        </a:defRPr>
      </a:lvl2pPr>
      <a:lvl3pPr algn="l" rtl="0" fontAlgn="base">
        <a:spcBef>
          <a:spcPct val="0"/>
        </a:spcBef>
        <a:spcAft>
          <a:spcPct val="0"/>
        </a:spcAft>
        <a:defRPr sz="3600">
          <a:solidFill>
            <a:schemeClr val="tx2"/>
          </a:solidFill>
          <a:latin typeface="Arial" panose="020B0604020202020204" pitchFamily="34" charset="0"/>
        </a:defRPr>
      </a:lvl3pPr>
      <a:lvl4pPr algn="l" rtl="0" fontAlgn="base">
        <a:spcBef>
          <a:spcPct val="0"/>
        </a:spcBef>
        <a:spcAft>
          <a:spcPct val="0"/>
        </a:spcAft>
        <a:defRPr sz="3600">
          <a:solidFill>
            <a:schemeClr val="tx2"/>
          </a:solidFill>
          <a:latin typeface="Arial" panose="020B0604020202020204" pitchFamily="34" charset="0"/>
        </a:defRPr>
      </a:lvl4pPr>
      <a:lvl5pPr algn="l" rtl="0" fontAlgn="base">
        <a:spcBef>
          <a:spcPct val="0"/>
        </a:spcBef>
        <a:spcAft>
          <a:spcPct val="0"/>
        </a:spcAft>
        <a:defRPr sz="3600">
          <a:solidFill>
            <a:schemeClr val="tx2"/>
          </a:solidFill>
          <a:latin typeface="Arial" panose="020B0604020202020204" pitchFamily="34" charset="0"/>
        </a:defRPr>
      </a:lvl5pPr>
      <a:lvl6pPr marL="457200" algn="l" rtl="0" fontAlgn="base">
        <a:spcBef>
          <a:spcPct val="0"/>
        </a:spcBef>
        <a:spcAft>
          <a:spcPct val="0"/>
        </a:spcAft>
        <a:defRPr sz="3600">
          <a:solidFill>
            <a:schemeClr val="tx2"/>
          </a:solidFill>
          <a:latin typeface="Arial" panose="020B0604020202020204" pitchFamily="34" charset="0"/>
        </a:defRPr>
      </a:lvl6pPr>
      <a:lvl7pPr marL="914400" algn="l" rtl="0" fontAlgn="base">
        <a:spcBef>
          <a:spcPct val="0"/>
        </a:spcBef>
        <a:spcAft>
          <a:spcPct val="0"/>
        </a:spcAft>
        <a:defRPr sz="3600">
          <a:solidFill>
            <a:schemeClr val="tx2"/>
          </a:solidFill>
          <a:latin typeface="Arial" panose="020B0604020202020204" pitchFamily="34" charset="0"/>
        </a:defRPr>
      </a:lvl7pPr>
      <a:lvl8pPr marL="1371600" algn="l" rtl="0" fontAlgn="base">
        <a:spcBef>
          <a:spcPct val="0"/>
        </a:spcBef>
        <a:spcAft>
          <a:spcPct val="0"/>
        </a:spcAft>
        <a:defRPr sz="3600">
          <a:solidFill>
            <a:schemeClr val="tx2"/>
          </a:solidFill>
          <a:latin typeface="Arial" panose="020B0604020202020204" pitchFamily="34" charset="0"/>
        </a:defRPr>
      </a:lvl8pPr>
      <a:lvl9pPr marL="1828800" algn="l" rtl="0" fontAlgn="base">
        <a:spcBef>
          <a:spcPct val="0"/>
        </a:spcBef>
        <a:spcAft>
          <a:spcPct val="0"/>
        </a:spcAft>
        <a:defRPr sz="3600">
          <a:solidFill>
            <a:schemeClr val="tx2"/>
          </a:solidFill>
          <a:latin typeface="Arial" panose="020B0604020202020204" pitchFamily="34" charset="0"/>
        </a:defRPr>
      </a:lvl9pPr>
    </p:titleStyle>
    <p:bodyStyle>
      <a:lvl1pPr marL="342900" indent="-342900" algn="l" rtl="0" fontAlgn="base">
        <a:spcBef>
          <a:spcPct val="20000"/>
        </a:spcBef>
        <a:spcAft>
          <a:spcPct val="0"/>
        </a:spcAft>
        <a:buClr>
          <a:schemeClr val="tx2"/>
        </a:buClr>
        <a:buSzPct val="70000"/>
        <a:buFont typeface="Wingdings" panose="05000000000000000000" pitchFamily="2" charset="2"/>
        <a:buChar char="¡"/>
        <a:defRPr sz="2900" kern="1200">
          <a:solidFill>
            <a:schemeClr val="tx1"/>
          </a:solidFill>
          <a:latin typeface="+mn-lt"/>
          <a:ea typeface="+mn-ea"/>
          <a:cs typeface="+mn-cs"/>
        </a:defRPr>
      </a:lvl1pPr>
      <a:lvl2pPr marL="742950" indent="-285750" algn="l" rtl="0" fontAlgn="base">
        <a:spcBef>
          <a:spcPct val="20000"/>
        </a:spcBef>
        <a:spcAft>
          <a:spcPct val="0"/>
        </a:spcAft>
        <a:buClr>
          <a:schemeClr val="accent2"/>
        </a:buClr>
        <a:buSzPct val="70000"/>
        <a:buFont typeface="Wingdings" panose="05000000000000000000" pitchFamily="2" charset="2"/>
        <a:buChar char="l"/>
        <a:defRPr sz="2500" kern="1200">
          <a:solidFill>
            <a:schemeClr val="tx1"/>
          </a:solidFill>
          <a:latin typeface="+mn-lt"/>
          <a:ea typeface="+mn-ea"/>
          <a:cs typeface="+mn-cs"/>
        </a:defRPr>
      </a:lvl2pPr>
      <a:lvl3pPr marL="1143000" indent="-228600" algn="l" rtl="0" fontAlgn="base">
        <a:spcBef>
          <a:spcPct val="20000"/>
        </a:spcBef>
        <a:spcAft>
          <a:spcPct val="0"/>
        </a:spcAft>
        <a:buClr>
          <a:schemeClr val="tx2"/>
        </a:buClr>
        <a:buSzPct val="65000"/>
        <a:buFont typeface="Wingdings" panose="05000000000000000000" pitchFamily="2" charset="2"/>
        <a:buChar char="¡"/>
        <a:defRPr sz="2200" kern="1200">
          <a:solidFill>
            <a:schemeClr val="tx1"/>
          </a:solidFill>
          <a:latin typeface="+mn-lt"/>
          <a:ea typeface="+mn-ea"/>
          <a:cs typeface="+mn-cs"/>
        </a:defRPr>
      </a:lvl3pPr>
      <a:lvl4pPr marL="1600200" indent="-228600" algn="l" rtl="0" fontAlgn="base">
        <a:spcBef>
          <a:spcPct val="20000"/>
        </a:spcBef>
        <a:spcAft>
          <a:spcPct val="0"/>
        </a:spcAft>
        <a:buClr>
          <a:schemeClr val="accent2"/>
        </a:buClr>
        <a:buSzPct val="70000"/>
        <a:buFont typeface="Wingdings" panose="05000000000000000000" pitchFamily="2" charset="2"/>
        <a:buChar char="l"/>
        <a:defRPr sz="1900" kern="1200">
          <a:solidFill>
            <a:schemeClr val="tx1"/>
          </a:solidFill>
          <a:latin typeface="+mn-lt"/>
          <a:ea typeface="+mn-ea"/>
          <a:cs typeface="+mn-cs"/>
        </a:defRPr>
      </a:lvl4pPr>
      <a:lvl5pPr marL="2057400" indent="-228600" algn="l" rtl="0" fontAlgn="base">
        <a:spcBef>
          <a:spcPct val="20000"/>
        </a:spcBef>
        <a:spcAft>
          <a:spcPct val="0"/>
        </a:spcAft>
        <a:buClr>
          <a:schemeClr val="tx2"/>
        </a:buClr>
        <a:buSzPct val="60000"/>
        <a:buFont typeface="Wingdings" panose="05000000000000000000" pitchFamily="2" charset="2"/>
        <a:buChar char="¡"/>
        <a:defRPr sz="19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36196"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fontAlgn="auto">
              <a:spcBef>
                <a:spcPts val="0"/>
              </a:spcBef>
              <a:spcAft>
                <a:spcPts val="0"/>
              </a:spcAft>
              <a:defRPr sz="1400">
                <a:latin typeface="Times New Roman" pitchFamily="18" charset="0"/>
                <a:cs typeface="+mn-cs"/>
              </a:defRPr>
            </a:lvl1pPr>
          </a:lstStyle>
          <a:p>
            <a:pPr>
              <a:defRPr/>
            </a:pPr>
            <a:endParaRPr lang="en-US"/>
          </a:p>
        </p:txBody>
      </p:sp>
      <p:sp>
        <p:nvSpPr>
          <p:cNvPr id="136197"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fontAlgn="auto">
              <a:spcBef>
                <a:spcPts val="0"/>
              </a:spcBef>
              <a:spcAft>
                <a:spcPts val="0"/>
              </a:spcAft>
              <a:defRPr sz="1400">
                <a:latin typeface="Times New Roman" pitchFamily="18" charset="0"/>
                <a:cs typeface="+mn-cs"/>
              </a:defRPr>
            </a:lvl1pPr>
          </a:lstStyle>
          <a:p>
            <a:pPr>
              <a:defRPr/>
            </a:pPr>
            <a:endParaRPr lang="en-US"/>
          </a:p>
        </p:txBody>
      </p:sp>
      <p:sp>
        <p:nvSpPr>
          <p:cNvPr id="136198"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Times New Roman" panose="02020603050405020304" pitchFamily="18" charset="0"/>
              </a:defRPr>
            </a:lvl1pPr>
          </a:lstStyle>
          <a:p>
            <a:fld id="{2C50337A-355E-443B-8A04-043447AAC9D3}" type="slidenum">
              <a:rPr lang="en-US" altLang="en-US"/>
              <a:pPr/>
              <a:t>‹#›</a:t>
            </a:fld>
            <a:endParaRPr lang="en-US" altLang="en-US"/>
          </a:p>
        </p:txBody>
      </p:sp>
    </p:spTree>
    <p:extLst>
      <p:ext uri="{BB962C8B-B14F-4D97-AF65-F5344CB8AC3E}">
        <p14:creationId xmlns:p14="http://schemas.microsoft.com/office/powerpoint/2010/main" val="407067597"/>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 id="2147483696" r:id="rId12"/>
    <p:sldLayoutId id="2147483697" r:id="rId13"/>
    <p:sldLayoutId id="2147483698" r:id="rId14"/>
    <p:sldLayoutId id="2147483699" r:id="rId15"/>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eaLnBrk="1" fontAlgn="base" hangingPunct="1">
        <a:spcBef>
          <a:spcPct val="0"/>
        </a:spcBef>
        <a:spcAft>
          <a:spcPct val="0"/>
        </a:spcAft>
        <a:defRPr sz="4400">
          <a:solidFill>
            <a:schemeClr val="tx2"/>
          </a:solidFill>
          <a:latin typeface="Arial" charset="0"/>
        </a:defRPr>
      </a:lvl6pPr>
      <a:lvl7pPr marL="914400" algn="ctr" rtl="0" eaLnBrk="1" fontAlgn="base" hangingPunct="1">
        <a:spcBef>
          <a:spcPct val="0"/>
        </a:spcBef>
        <a:spcAft>
          <a:spcPct val="0"/>
        </a:spcAft>
        <a:defRPr sz="4400">
          <a:solidFill>
            <a:schemeClr val="tx2"/>
          </a:solidFill>
          <a:latin typeface="Arial" charset="0"/>
        </a:defRPr>
      </a:lvl7pPr>
      <a:lvl8pPr marL="1371600" algn="ctr" rtl="0" eaLnBrk="1" fontAlgn="base" hangingPunct="1">
        <a:spcBef>
          <a:spcPct val="0"/>
        </a:spcBef>
        <a:spcAft>
          <a:spcPct val="0"/>
        </a:spcAft>
        <a:defRPr sz="4400">
          <a:solidFill>
            <a:schemeClr val="tx2"/>
          </a:solidFill>
          <a:latin typeface="Arial" charset="0"/>
        </a:defRPr>
      </a:lvl8pPr>
      <a:lvl9pPr marL="1828800" algn="ctr" rtl="0" eaLnBrk="1" fontAlgn="base" hangingPunct="1">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lvl="0" indent="0" algn="ctr">
              <a:buNone/>
            </a:pPr>
            <a:r>
              <a:rPr lang="en-US" altLang="en-US" b="1" dirty="0"/>
              <a:t>Human Resources for Health</a:t>
            </a:r>
            <a:endParaRPr lang="en-US" b="1" kern="1200" dirty="0">
              <a:solidFill>
                <a:srgbClr val="C00000"/>
              </a:solidFill>
            </a:endParaRPr>
          </a:p>
          <a:p>
            <a:pPr marL="0" lvl="0" indent="0" algn="ctr">
              <a:buNone/>
            </a:pPr>
            <a:endParaRPr lang="en-US" b="1" kern="1200" dirty="0">
              <a:solidFill>
                <a:srgbClr val="C00000"/>
              </a:solidFill>
            </a:endParaRPr>
          </a:p>
          <a:p>
            <a:pPr marL="0" lvl="0" indent="0" algn="ctr">
              <a:buNone/>
            </a:pPr>
            <a:r>
              <a:rPr lang="en-US" b="1" kern="1200" dirty="0">
                <a:solidFill>
                  <a:srgbClr val="C00000"/>
                </a:solidFill>
              </a:rPr>
              <a:t>Evidence-based HRH strategic planning </a:t>
            </a:r>
            <a:r>
              <a:rPr lang="en-US" b="1" kern="1200" dirty="0" smtClean="0">
                <a:solidFill>
                  <a:srgbClr val="C00000"/>
                </a:solidFill>
              </a:rPr>
              <a:t>in Nigeria</a:t>
            </a:r>
          </a:p>
          <a:p>
            <a:pPr marL="0" lvl="0" indent="0" algn="ctr">
              <a:buNone/>
            </a:pPr>
            <a:endParaRPr lang="en-US" b="1" kern="1200" dirty="0" smtClean="0">
              <a:solidFill>
                <a:srgbClr val="C00000"/>
              </a:solidFill>
            </a:endParaRPr>
          </a:p>
          <a:p>
            <a:pPr marL="0" lvl="0" indent="0" algn="ctr">
              <a:buNone/>
            </a:pPr>
            <a:r>
              <a:rPr lang="en-US" altLang="en-US" sz="1400" b="1" kern="1200" dirty="0" smtClean="0">
                <a:solidFill>
                  <a:srgbClr val="C00000"/>
                </a:solidFill>
              </a:rPr>
              <a:t>(prepared by </a:t>
            </a:r>
            <a:r>
              <a:rPr lang="en-US" altLang="en-US" sz="1400" b="1" kern="1200" dirty="0" err="1" smtClean="0">
                <a:solidFill>
                  <a:srgbClr val="C00000"/>
                </a:solidFill>
              </a:rPr>
              <a:t>Dr</a:t>
            </a:r>
            <a:r>
              <a:rPr lang="en-US" altLang="en-US" sz="1400" b="1" kern="1200" dirty="0" smtClean="0">
                <a:solidFill>
                  <a:srgbClr val="C00000"/>
                </a:solidFill>
              </a:rPr>
              <a:t> </a:t>
            </a:r>
            <a:r>
              <a:rPr lang="en-US" altLang="en-US" sz="1400" b="1" kern="1200" dirty="0" err="1" smtClean="0">
                <a:solidFill>
                  <a:srgbClr val="C00000"/>
                </a:solidFill>
              </a:rPr>
              <a:t>Mollent</a:t>
            </a:r>
            <a:r>
              <a:rPr lang="en-US" altLang="en-US" sz="1400" b="1" kern="1200" dirty="0" smtClean="0">
                <a:solidFill>
                  <a:srgbClr val="C00000"/>
                </a:solidFill>
              </a:rPr>
              <a:t> </a:t>
            </a:r>
            <a:r>
              <a:rPr lang="en-US" altLang="en-US" sz="1400" b="1" kern="1200" dirty="0" err="1" smtClean="0">
                <a:solidFill>
                  <a:srgbClr val="C00000"/>
                </a:solidFill>
              </a:rPr>
              <a:t>Okech</a:t>
            </a:r>
            <a:r>
              <a:rPr lang="en-US" altLang="en-US" sz="1400" b="1" kern="1200" dirty="0" smtClean="0">
                <a:solidFill>
                  <a:srgbClr val="C00000"/>
                </a:solidFill>
              </a:rPr>
              <a:t>)</a:t>
            </a:r>
            <a:endParaRPr lang="en-US" altLang="en-US" sz="1400" b="1" dirty="0">
              <a:solidFill>
                <a:srgbClr val="C00000"/>
              </a:solidFill>
            </a:endParaRPr>
          </a:p>
          <a:p>
            <a:endParaRPr lang="en-US" dirty="0">
              <a:solidFill>
                <a:srgbClr val="C00000"/>
              </a:solidFill>
            </a:endParaRPr>
          </a:p>
        </p:txBody>
      </p:sp>
    </p:spTree>
    <p:extLst>
      <p:ext uri="{BB962C8B-B14F-4D97-AF65-F5344CB8AC3E}">
        <p14:creationId xmlns:p14="http://schemas.microsoft.com/office/powerpoint/2010/main" val="168057171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latin typeface="Calibri" panose="020F0502020204030204" pitchFamily="34" charset="0"/>
                <a:ea typeface="Calibri" panose="020F0502020204030204" pitchFamily="34" charset="0"/>
                <a:cs typeface="Times New Roman" panose="02020603050405020304" pitchFamily="18" charset="0"/>
              </a:rPr>
              <a:t>Challenging the status quo</a:t>
            </a:r>
            <a:endParaRPr lang="en-US" dirty="0"/>
          </a:p>
        </p:txBody>
      </p:sp>
      <p:sp>
        <p:nvSpPr>
          <p:cNvPr id="3" name="Content Placeholder 2"/>
          <p:cNvSpPr>
            <a:spLocks noGrp="1"/>
          </p:cNvSpPr>
          <p:nvPr>
            <p:ph idx="1"/>
          </p:nvPr>
        </p:nvSpPr>
        <p:spPr/>
        <p:txBody>
          <a:bodyPr/>
          <a:lstStyle/>
          <a:p>
            <a:pPr marL="0" marR="0" indent="0">
              <a:lnSpc>
                <a:spcPct val="107000"/>
              </a:lnSpc>
              <a:spcBef>
                <a:spcPts val="0"/>
              </a:spcBef>
              <a:spcAft>
                <a:spcPts val="800"/>
              </a:spcAft>
              <a:buNone/>
            </a:pPr>
            <a:r>
              <a:rPr lang="en-US" sz="3200" dirty="0" smtClean="0">
                <a:latin typeface="Calibri" panose="020F0502020204030204" pitchFamily="34" charset="0"/>
                <a:ea typeface="Calibri" panose="020F0502020204030204" pitchFamily="34" charset="0"/>
                <a:cs typeface="Times New Roman" panose="02020603050405020304" pitchFamily="18" charset="0"/>
              </a:rPr>
              <a:t>The </a:t>
            </a:r>
            <a:r>
              <a:rPr lang="en-US" sz="3200" dirty="0">
                <a:latin typeface="Calibri" panose="020F0502020204030204" pitchFamily="34" charset="0"/>
                <a:ea typeface="Calibri" panose="020F0502020204030204" pitchFamily="34" charset="0"/>
                <a:cs typeface="Times New Roman" panose="02020603050405020304" pitchFamily="18" charset="0"/>
              </a:rPr>
              <a:t>process creates an open atmosphere, stressing the interests of the whole organization. It often answers the question “How can we do things better?” in a more systematic and thorough way. </a:t>
            </a:r>
          </a:p>
          <a:p>
            <a:pPr marL="0" marR="0" indent="0">
              <a:lnSpc>
                <a:spcPct val="107000"/>
              </a:lnSpc>
              <a:spcBef>
                <a:spcPts val="0"/>
              </a:spcBef>
              <a:spcAft>
                <a:spcPts val="800"/>
              </a:spcAft>
              <a:buNone/>
            </a:pPr>
            <a:endParaRPr lang="en-US" dirty="0"/>
          </a:p>
        </p:txBody>
      </p:sp>
    </p:spTree>
    <p:extLst>
      <p:ext uri="{BB962C8B-B14F-4D97-AF65-F5344CB8AC3E}">
        <p14:creationId xmlns:p14="http://schemas.microsoft.com/office/powerpoint/2010/main" val="58500123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6194" y="301625"/>
            <a:ext cx="8206549" cy="932815"/>
          </a:xfrm>
        </p:spPr>
        <p:txBody>
          <a:bodyPr/>
          <a:lstStyle/>
          <a:p>
            <a:r>
              <a:rPr lang="en-US" dirty="0" smtClean="0"/>
              <a:t>Contd.</a:t>
            </a:r>
            <a:endParaRPr lang="en-US" dirty="0"/>
          </a:p>
        </p:txBody>
      </p:sp>
      <p:sp>
        <p:nvSpPr>
          <p:cNvPr id="3" name="Content Placeholder 2"/>
          <p:cNvSpPr>
            <a:spLocks noGrp="1"/>
          </p:cNvSpPr>
          <p:nvPr>
            <p:ph idx="1"/>
          </p:nvPr>
        </p:nvSpPr>
        <p:spPr>
          <a:xfrm>
            <a:off x="676196" y="1444625"/>
            <a:ext cx="8206548" cy="5632370"/>
          </a:xfrm>
        </p:spPr>
        <p:txBody>
          <a:bodyPr/>
          <a:lstStyle/>
          <a:p>
            <a:pPr>
              <a:buFont typeface="Arial" panose="020B0604020202020204" pitchFamily="34" charset="0"/>
              <a:buChar char="•"/>
            </a:pPr>
            <a:r>
              <a:rPr lang="en-US" sz="2800" b="1" dirty="0">
                <a:latin typeface="Arial" panose="020B0604020202020204" pitchFamily="34" charset="0"/>
                <a:cs typeface="Arial" panose="020B0604020202020204" pitchFamily="34" charset="0"/>
              </a:rPr>
              <a:t>Explaining or exposing your organization to others</a:t>
            </a:r>
            <a:r>
              <a:rPr lang="en-US" sz="2800" dirty="0">
                <a:latin typeface="Arial" panose="020B0604020202020204" pitchFamily="34" charset="0"/>
                <a:cs typeface="Arial" panose="020B0604020202020204" pitchFamily="34" charset="0"/>
              </a:rPr>
              <a:t>:  A thoughtful and clear strategic plan is often a good marketing tool and can encourage donor support for the organization and its future directions. </a:t>
            </a:r>
          </a:p>
          <a:p>
            <a:pPr>
              <a:buFont typeface="Arial" panose="020B0604020202020204" pitchFamily="34" charset="0"/>
              <a:buChar char="•"/>
            </a:pPr>
            <a:r>
              <a:rPr lang="en-US" sz="2800" b="1" dirty="0">
                <a:latin typeface="Arial" panose="020B0604020202020204" pitchFamily="34" charset="0"/>
                <a:cs typeface="Arial" panose="020B0604020202020204" pitchFamily="34" charset="0"/>
              </a:rPr>
              <a:t>Developing a renewed sense of organizational mission and consensus,</a:t>
            </a:r>
            <a:r>
              <a:rPr lang="en-US" sz="2800" dirty="0">
                <a:latin typeface="Arial" panose="020B0604020202020204" pitchFamily="34" charset="0"/>
                <a:cs typeface="Arial" panose="020B0604020202020204" pitchFamily="34" charset="0"/>
              </a:rPr>
              <a:t> so that individual perspectives, roles, and problems are subsumed by an overall plan that coordinates all on agreed-upon goals and objectives are achieved in a timely manner</a:t>
            </a:r>
          </a:p>
        </p:txBody>
      </p:sp>
    </p:spTree>
    <p:extLst>
      <p:ext uri="{BB962C8B-B14F-4D97-AF65-F5344CB8AC3E}">
        <p14:creationId xmlns:p14="http://schemas.microsoft.com/office/powerpoint/2010/main" val="101241703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1075766" y="301625"/>
            <a:ext cx="7607859" cy="1143000"/>
          </a:xfrm>
        </p:spPr>
        <p:txBody>
          <a:bodyPr/>
          <a:lstStyle/>
          <a:p>
            <a:r>
              <a:rPr lang="en-US" dirty="0"/>
              <a:t>Strategic planning process </a:t>
            </a:r>
          </a:p>
        </p:txBody>
      </p:sp>
      <p:pic>
        <p:nvPicPr>
          <p:cNvPr id="5" name="Content Placeholder 4"/>
          <p:cNvPicPr>
            <a:picLocks noGrp="1" noChangeAspect="1"/>
          </p:cNvPicPr>
          <p:nvPr>
            <p:ph idx="1"/>
          </p:nvPr>
        </p:nvPicPr>
        <p:blipFill>
          <a:blip r:embed="rId2"/>
          <a:stretch>
            <a:fillRect/>
          </a:stretch>
        </p:blipFill>
        <p:spPr>
          <a:xfrm>
            <a:off x="1075765" y="1390810"/>
            <a:ext cx="7607859" cy="5301983"/>
          </a:xfrm>
          <a:prstGeom prst="rect">
            <a:avLst/>
          </a:prstGeom>
        </p:spPr>
      </p:pic>
    </p:spTree>
    <p:extLst>
      <p:ext uri="{BB962C8B-B14F-4D97-AF65-F5344CB8AC3E}">
        <p14:creationId xmlns:p14="http://schemas.microsoft.com/office/powerpoint/2010/main" val="323093604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marR="0">
              <a:lnSpc>
                <a:spcPct val="107000"/>
              </a:lnSpc>
              <a:spcBef>
                <a:spcPts val="0"/>
              </a:spcBef>
              <a:spcAft>
                <a:spcPts val="800"/>
              </a:spcAft>
              <a:buFont typeface="Arial" panose="020B0604020202020204" pitchFamily="34" charset="0"/>
              <a:buChar char="•"/>
            </a:pPr>
            <a:r>
              <a:rPr lang="en-US" sz="2400" dirty="0">
                <a:latin typeface="+mj-lt"/>
                <a:ea typeface="Calibri" panose="020F0502020204030204" pitchFamily="34" charset="0"/>
                <a:cs typeface="Times New Roman" panose="02020603050405020304" pitchFamily="18" charset="0"/>
              </a:rPr>
              <a:t>Analyze the shared values </a:t>
            </a:r>
          </a:p>
          <a:p>
            <a:pPr marL="0" marR="0">
              <a:lnSpc>
                <a:spcPct val="107000"/>
              </a:lnSpc>
              <a:spcBef>
                <a:spcPts val="0"/>
              </a:spcBef>
              <a:spcAft>
                <a:spcPts val="800"/>
              </a:spcAft>
              <a:buFont typeface="Arial" panose="020B0604020202020204" pitchFamily="34" charset="0"/>
              <a:buChar char="•"/>
            </a:pPr>
            <a:r>
              <a:rPr lang="en-US" sz="2400" dirty="0">
                <a:latin typeface="+mj-lt"/>
                <a:ea typeface="Calibri" panose="020F0502020204030204" pitchFamily="34" charset="0"/>
                <a:cs typeface="Times New Roman" panose="02020603050405020304" pitchFamily="18" charset="0"/>
              </a:rPr>
              <a:t>Review and update or prepare a Mission Statement</a:t>
            </a:r>
          </a:p>
          <a:p>
            <a:pPr marL="0" marR="0">
              <a:lnSpc>
                <a:spcPct val="107000"/>
              </a:lnSpc>
              <a:spcBef>
                <a:spcPts val="0"/>
              </a:spcBef>
              <a:spcAft>
                <a:spcPts val="800"/>
              </a:spcAft>
              <a:buFont typeface="Arial" panose="020B0604020202020204" pitchFamily="34" charset="0"/>
              <a:buChar char="•"/>
            </a:pPr>
            <a:r>
              <a:rPr lang="en-US" sz="2400" dirty="0">
                <a:latin typeface="+mj-lt"/>
                <a:ea typeface="Calibri" panose="020F0502020204030204" pitchFamily="34" charset="0"/>
                <a:cs typeface="Times New Roman" panose="02020603050405020304" pitchFamily="18" charset="0"/>
              </a:rPr>
              <a:t>Outline a vision of where the organization should be three to five years from today </a:t>
            </a:r>
          </a:p>
          <a:p>
            <a:pPr marL="0" marR="0">
              <a:lnSpc>
                <a:spcPct val="107000"/>
              </a:lnSpc>
              <a:spcBef>
                <a:spcPts val="0"/>
              </a:spcBef>
              <a:spcAft>
                <a:spcPts val="800"/>
              </a:spcAft>
              <a:buFont typeface="Arial" panose="020B0604020202020204" pitchFamily="34" charset="0"/>
              <a:buChar char="•"/>
            </a:pPr>
            <a:r>
              <a:rPr lang="en-US" sz="2400" dirty="0">
                <a:latin typeface="+mj-lt"/>
                <a:ea typeface="Calibri" panose="020F0502020204030204" pitchFamily="34" charset="0"/>
                <a:cs typeface="Times New Roman" panose="02020603050405020304" pitchFamily="18" charset="0"/>
              </a:rPr>
              <a:t>Analyze the organization’s external environment and internal environment </a:t>
            </a:r>
          </a:p>
          <a:p>
            <a:pPr marL="0" marR="0">
              <a:lnSpc>
                <a:spcPct val="107000"/>
              </a:lnSpc>
              <a:spcBef>
                <a:spcPts val="0"/>
              </a:spcBef>
              <a:spcAft>
                <a:spcPts val="800"/>
              </a:spcAft>
              <a:buFont typeface="Arial" panose="020B0604020202020204" pitchFamily="34" charset="0"/>
              <a:buChar char="•"/>
            </a:pPr>
            <a:r>
              <a:rPr lang="en-US" sz="2400" dirty="0">
                <a:latin typeface="+mj-lt"/>
                <a:ea typeface="Calibri" panose="020F0502020204030204" pitchFamily="34" charset="0"/>
                <a:cs typeface="Times New Roman" panose="02020603050405020304" pitchFamily="18" charset="0"/>
              </a:rPr>
              <a:t>Create smaller groups for more in-depth planning activities in key areas. </a:t>
            </a:r>
          </a:p>
          <a:p>
            <a:endParaRPr lang="en-US" dirty="0"/>
          </a:p>
        </p:txBody>
      </p:sp>
    </p:spTree>
    <p:extLst>
      <p:ext uri="{BB962C8B-B14F-4D97-AF65-F5344CB8AC3E}">
        <p14:creationId xmlns:p14="http://schemas.microsoft.com/office/powerpoint/2010/main" val="157678222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lvl="0">
              <a:lnSpc>
                <a:spcPct val="107000"/>
              </a:lnSpc>
              <a:spcBef>
                <a:spcPts val="0"/>
              </a:spcBef>
              <a:spcAft>
                <a:spcPts val="800"/>
              </a:spcAft>
              <a:buClr>
                <a:srgbClr val="006666"/>
              </a:buClr>
              <a:buFont typeface="Arial" panose="020B0604020202020204" pitchFamily="34" charset="0"/>
              <a:buChar char="•"/>
            </a:pPr>
            <a:r>
              <a:rPr lang="en-US" sz="2400" dirty="0">
                <a:solidFill>
                  <a:srgbClr val="000000"/>
                </a:solidFill>
                <a:latin typeface="Arial"/>
                <a:ea typeface="Calibri" panose="020F0502020204030204" pitchFamily="34" charset="0"/>
                <a:cs typeface="Times New Roman" panose="02020603050405020304" pitchFamily="18" charset="0"/>
              </a:rPr>
              <a:t>Review the organization’s existing strategic plan (if there is one) to identify aspects of the plan that are still strategic, those that are no longer strategic due to changing environments, and gaps or new issues that should be addressed in a revised plan. </a:t>
            </a:r>
          </a:p>
          <a:p>
            <a:pPr marL="0" lvl="0">
              <a:lnSpc>
                <a:spcPct val="107000"/>
              </a:lnSpc>
              <a:spcBef>
                <a:spcPts val="0"/>
              </a:spcBef>
              <a:spcAft>
                <a:spcPts val="800"/>
              </a:spcAft>
              <a:buClr>
                <a:srgbClr val="006666"/>
              </a:buClr>
              <a:buFont typeface="Arial" panose="020B0604020202020204" pitchFamily="34" charset="0"/>
              <a:buChar char="•"/>
            </a:pPr>
            <a:r>
              <a:rPr lang="en-US" sz="2400" dirty="0">
                <a:solidFill>
                  <a:srgbClr val="000000"/>
                </a:solidFill>
                <a:latin typeface="Arial"/>
                <a:ea typeface="Calibri" panose="020F0502020204030204" pitchFamily="34" charset="0"/>
                <a:cs typeface="Times New Roman" panose="02020603050405020304" pitchFamily="18" charset="0"/>
              </a:rPr>
              <a:t>Identify the strategic issues facing HRH  </a:t>
            </a:r>
          </a:p>
          <a:p>
            <a:pPr marL="0" lvl="0">
              <a:lnSpc>
                <a:spcPct val="107000"/>
              </a:lnSpc>
              <a:spcBef>
                <a:spcPts val="0"/>
              </a:spcBef>
              <a:spcAft>
                <a:spcPts val="800"/>
              </a:spcAft>
              <a:buClr>
                <a:srgbClr val="006666"/>
              </a:buClr>
              <a:buFont typeface="Arial" panose="020B0604020202020204" pitchFamily="34" charset="0"/>
              <a:buChar char="•"/>
            </a:pPr>
            <a:r>
              <a:rPr lang="en-US" sz="2400" dirty="0">
                <a:solidFill>
                  <a:srgbClr val="000000"/>
                </a:solidFill>
                <a:latin typeface="Arial"/>
                <a:ea typeface="Calibri" panose="020F0502020204030204" pitchFamily="34" charset="0"/>
                <a:cs typeface="Times New Roman" panose="02020603050405020304" pitchFamily="18" charset="0"/>
              </a:rPr>
              <a:t>Formulate goals and strategic objectives to address major issues facing HRH and ensure its longer term growth and</a:t>
            </a:r>
            <a:r>
              <a:rPr lang="en-US" sz="3200" dirty="0">
                <a:solidFill>
                  <a:srgbClr val="000000"/>
                </a:solidFill>
                <a:latin typeface="Calibri" panose="020F0502020204030204" pitchFamily="34" charset="0"/>
                <a:ea typeface="Calibri" panose="020F0502020204030204" pitchFamily="34" charset="0"/>
                <a:cs typeface="Times New Roman" panose="02020603050405020304" pitchFamily="18" charset="0"/>
              </a:rPr>
              <a:t> sustainability. </a:t>
            </a:r>
          </a:p>
          <a:p>
            <a:endParaRPr lang="en-US" dirty="0"/>
          </a:p>
        </p:txBody>
      </p:sp>
    </p:spTree>
    <p:extLst>
      <p:ext uri="{BB962C8B-B14F-4D97-AF65-F5344CB8AC3E}">
        <p14:creationId xmlns:p14="http://schemas.microsoft.com/office/powerpoint/2010/main" val="110373372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55663" y="1004253"/>
            <a:ext cx="7313612" cy="4114800"/>
          </a:xfrm>
        </p:spPr>
        <p:txBody>
          <a:bodyPr/>
          <a:lstStyle/>
          <a:p>
            <a:pPr marL="114300" marR="0" indent="-457200">
              <a:lnSpc>
                <a:spcPct val="107000"/>
              </a:lnSpc>
              <a:spcBef>
                <a:spcPts val="0"/>
              </a:spcBef>
              <a:spcAft>
                <a:spcPts val="800"/>
              </a:spcAft>
              <a:buFont typeface="Arial" panose="020B0604020202020204" pitchFamily="34" charset="0"/>
              <a:buChar char="•"/>
            </a:pPr>
            <a:r>
              <a:rPr lang="en-US" sz="2400" dirty="0">
                <a:latin typeface="Arial Narrow" panose="020B0606020202030204" pitchFamily="34" charset="0"/>
                <a:ea typeface="Calibri" panose="020F0502020204030204" pitchFamily="34" charset="0"/>
                <a:cs typeface="Times New Roman" panose="02020603050405020304" pitchFamily="18" charset="0"/>
              </a:rPr>
              <a:t>Develop work plans showing specific activities, persons responsible, resources needed, and indicators by which performance will be measured. </a:t>
            </a:r>
          </a:p>
          <a:p>
            <a:pPr marL="114300" marR="0" indent="-457200">
              <a:lnSpc>
                <a:spcPct val="107000"/>
              </a:lnSpc>
              <a:spcBef>
                <a:spcPts val="0"/>
              </a:spcBef>
              <a:spcAft>
                <a:spcPts val="800"/>
              </a:spcAft>
              <a:buFont typeface="Arial" panose="020B0604020202020204" pitchFamily="34" charset="0"/>
              <a:buChar char="•"/>
            </a:pPr>
            <a:r>
              <a:rPr lang="en-US" sz="2400" dirty="0">
                <a:latin typeface="Arial Narrow" panose="020B0606020202030204" pitchFamily="34" charset="0"/>
                <a:ea typeface="Calibri" panose="020F0502020204030204" pitchFamily="34" charset="0"/>
                <a:cs typeface="Times New Roman" panose="02020603050405020304" pitchFamily="18" charset="0"/>
              </a:rPr>
              <a:t>Identify next steps for resource mobilization and create a sustainability and financial plan that costs activities and outlines approaches for generating sufficient revenue or funding. </a:t>
            </a:r>
          </a:p>
          <a:p>
            <a:endParaRPr lang="en-US" dirty="0"/>
          </a:p>
        </p:txBody>
      </p:sp>
    </p:spTree>
    <p:extLst>
      <p:ext uri="{BB962C8B-B14F-4D97-AF65-F5344CB8AC3E}">
        <p14:creationId xmlns:p14="http://schemas.microsoft.com/office/powerpoint/2010/main" val="189185279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64273" y="547052"/>
            <a:ext cx="7313612" cy="5842317"/>
          </a:xfrm>
        </p:spPr>
        <p:txBody>
          <a:bodyPr/>
          <a:lstStyle/>
          <a:p>
            <a:pPr marL="0" lvl="0">
              <a:lnSpc>
                <a:spcPct val="107000"/>
              </a:lnSpc>
              <a:spcBef>
                <a:spcPts val="0"/>
              </a:spcBef>
              <a:spcAft>
                <a:spcPts val="800"/>
              </a:spcAft>
              <a:buClr>
                <a:srgbClr val="006666"/>
              </a:buClr>
            </a:pPr>
            <a:r>
              <a:rPr lang="en-US" sz="2400" dirty="0">
                <a:solidFill>
                  <a:srgbClr val="000000"/>
                </a:solidFill>
                <a:latin typeface="Arial Narrow" panose="020B0606020202030204" pitchFamily="34" charset="0"/>
                <a:ea typeface="Calibri" panose="020F0502020204030204" pitchFamily="34" charset="0"/>
                <a:cs typeface="Times New Roman" panose="02020603050405020304" pitchFamily="18" charset="0"/>
              </a:rPr>
              <a:t>Prepare the written detailed five-year strategic plan (mission statement, environmental or situational analyses, strategic issues, goals and strategic objectives, activities plan, sustainability and financial plans, monitoring and evaluation procedures or cycles)</a:t>
            </a:r>
          </a:p>
          <a:p>
            <a:pPr marL="0" lvl="0">
              <a:lnSpc>
                <a:spcPct val="107000"/>
              </a:lnSpc>
              <a:spcBef>
                <a:spcPts val="0"/>
              </a:spcBef>
              <a:spcAft>
                <a:spcPts val="800"/>
              </a:spcAft>
              <a:buClr>
                <a:srgbClr val="006666"/>
              </a:buClr>
            </a:pPr>
            <a:r>
              <a:rPr lang="en-US" sz="2400" dirty="0">
                <a:solidFill>
                  <a:srgbClr val="000000"/>
                </a:solidFill>
                <a:latin typeface="Arial Narrow" panose="020B0606020202030204" pitchFamily="34" charset="0"/>
                <a:ea typeface="Calibri" panose="020F0502020204030204" pitchFamily="34" charset="0"/>
                <a:cs typeface="Times New Roman" panose="02020603050405020304" pitchFamily="18" charset="0"/>
              </a:rPr>
              <a:t> Seek ratification and disseminate the plan to staff, stakeholders, and potential donors, using this as an opportunity to market the organization or to build useful working relationships and coalitions. </a:t>
            </a:r>
          </a:p>
          <a:p>
            <a:pPr marL="0" lvl="0">
              <a:lnSpc>
                <a:spcPct val="107000"/>
              </a:lnSpc>
              <a:spcBef>
                <a:spcPts val="0"/>
              </a:spcBef>
              <a:spcAft>
                <a:spcPts val="800"/>
              </a:spcAft>
              <a:buClr>
                <a:srgbClr val="006666"/>
              </a:buClr>
            </a:pPr>
            <a:r>
              <a:rPr lang="en-US" sz="2400" dirty="0">
                <a:solidFill>
                  <a:srgbClr val="000000"/>
                </a:solidFill>
                <a:latin typeface="Arial Narrow" panose="020B0606020202030204" pitchFamily="34" charset="0"/>
                <a:ea typeface="Calibri" panose="020F0502020204030204" pitchFamily="34" charset="0"/>
                <a:cs typeface="Times New Roman" panose="02020603050405020304" pitchFamily="18" charset="0"/>
              </a:rPr>
              <a:t>Implement and institutionalize the plan as a basis for setting performance standards, decision-making, planning, monitoring, and resource mobilization and allocation. </a:t>
            </a:r>
          </a:p>
          <a:p>
            <a:pPr marL="0" lvl="0">
              <a:lnSpc>
                <a:spcPct val="107000"/>
              </a:lnSpc>
              <a:spcBef>
                <a:spcPts val="0"/>
              </a:spcBef>
              <a:spcAft>
                <a:spcPts val="800"/>
              </a:spcAft>
              <a:buClr>
                <a:srgbClr val="006666"/>
              </a:buClr>
            </a:pPr>
            <a:r>
              <a:rPr lang="en-US" sz="2400" dirty="0">
                <a:solidFill>
                  <a:srgbClr val="000000"/>
                </a:solidFill>
                <a:latin typeface="Arial Narrow" panose="020B0606020202030204" pitchFamily="34" charset="0"/>
                <a:ea typeface="Calibri" panose="020F0502020204030204" pitchFamily="34" charset="0"/>
                <a:cs typeface="Times New Roman" panose="02020603050405020304" pitchFamily="18" charset="0"/>
              </a:rPr>
              <a:t>Use and review the plan systematically, updating or revising i</a:t>
            </a:r>
            <a:r>
              <a:rPr lang="en-US" sz="2400" dirty="0">
                <a:solidFill>
                  <a:srgbClr val="000000"/>
                </a:solidFill>
                <a:latin typeface="Calibri" panose="020F0502020204030204" pitchFamily="34" charset="0"/>
                <a:ea typeface="Calibri" panose="020F0502020204030204" pitchFamily="34" charset="0"/>
                <a:cs typeface="Times New Roman" panose="02020603050405020304" pitchFamily="18" charset="0"/>
              </a:rPr>
              <a:t>t after two or three years, if needed.</a:t>
            </a:r>
          </a:p>
          <a:p>
            <a:endParaRPr lang="en-US" dirty="0"/>
          </a:p>
        </p:txBody>
      </p:sp>
    </p:spTree>
    <p:extLst>
      <p:ext uri="{BB962C8B-B14F-4D97-AF65-F5344CB8AC3E}">
        <p14:creationId xmlns:p14="http://schemas.microsoft.com/office/powerpoint/2010/main" val="47457948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370013" y="1444624"/>
            <a:ext cx="7313612" cy="4894703"/>
          </a:xfrm>
        </p:spPr>
        <p:txBody>
          <a:bodyPr/>
          <a:lstStyle/>
          <a:p>
            <a:pPr lvl="0">
              <a:buClr>
                <a:srgbClr val="CC0000"/>
              </a:buClr>
              <a:buSzTx/>
              <a:buFont typeface="Arial" panose="020B0604020202020204" pitchFamily="34" charset="0"/>
              <a:buChar char="•"/>
            </a:pPr>
            <a:r>
              <a:rPr lang="en-US" altLang="en-US" sz="2800" dirty="0">
                <a:latin typeface="+mj-lt"/>
                <a:cs typeface="Arial" panose="020B0604020202020204" pitchFamily="34" charset="0"/>
              </a:rPr>
              <a:t>The “big picture” of what FMOH is doing and where it is going with the HRH  </a:t>
            </a:r>
          </a:p>
          <a:p>
            <a:pPr>
              <a:buClr>
                <a:srgbClr val="CC0000"/>
              </a:buClr>
              <a:buSzTx/>
              <a:buFont typeface="Arial" panose="020B0604020202020204" pitchFamily="34" charset="0"/>
              <a:buChar char="•"/>
            </a:pPr>
            <a:r>
              <a:rPr lang="en-US" altLang="en-US" sz="2800" dirty="0">
                <a:latin typeface="+mj-lt"/>
                <a:cs typeface="Arial" panose="020B0604020202020204" pitchFamily="34" charset="0"/>
              </a:rPr>
              <a:t>It is important because it can take FMOH outside the day-to-day activities and helps in giving clarity about what needs to be actually achieved –PHC  and how to go about achieving it rather than a plan of action for day-to-day operations. </a:t>
            </a:r>
          </a:p>
          <a:p>
            <a:endParaRPr lang="en-US" dirty="0"/>
          </a:p>
        </p:txBody>
      </p:sp>
    </p:spTree>
    <p:extLst>
      <p:ext uri="{BB962C8B-B14F-4D97-AF65-F5344CB8AC3E}">
        <p14:creationId xmlns:p14="http://schemas.microsoft.com/office/powerpoint/2010/main" val="357376777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GB" sz="2400" dirty="0" smtClean="0"/>
              <a:t>Any questions?</a:t>
            </a:r>
            <a:endParaRPr lang="en-GB" sz="2400" dirty="0"/>
          </a:p>
        </p:txBody>
      </p:sp>
      <p:sp>
        <p:nvSpPr>
          <p:cNvPr id="5" name="Text Placeholder 4"/>
          <p:cNvSpPr>
            <a:spLocks noGrp="1"/>
          </p:cNvSpPr>
          <p:nvPr>
            <p:ph type="body" idx="1"/>
          </p:nvPr>
        </p:nvSpPr>
        <p:spPr/>
        <p:txBody>
          <a:bodyPr/>
          <a:lstStyle/>
          <a:p>
            <a:r>
              <a:rPr lang="en-GB" sz="6600" dirty="0" smtClean="0">
                <a:solidFill>
                  <a:srgbClr val="C00000"/>
                </a:solidFill>
              </a:rPr>
              <a:t>Thank You</a:t>
            </a:r>
            <a:endParaRPr lang="en-GB" sz="6600" dirty="0">
              <a:solidFill>
                <a:srgbClr val="C00000"/>
              </a:solidFill>
            </a:endParaRPr>
          </a:p>
        </p:txBody>
      </p:sp>
    </p:spTree>
    <p:extLst>
      <p:ext uri="{BB962C8B-B14F-4D97-AF65-F5344CB8AC3E}">
        <p14:creationId xmlns:p14="http://schemas.microsoft.com/office/powerpoint/2010/main" val="38318667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b="1" dirty="0"/>
              <a:t>Outline </a:t>
            </a:r>
          </a:p>
        </p:txBody>
      </p:sp>
      <p:sp>
        <p:nvSpPr>
          <p:cNvPr id="3" name="Content Placeholder 2"/>
          <p:cNvSpPr>
            <a:spLocks noGrp="1"/>
          </p:cNvSpPr>
          <p:nvPr>
            <p:ph idx="1"/>
          </p:nvPr>
        </p:nvSpPr>
        <p:spPr/>
        <p:txBody>
          <a:bodyPr/>
          <a:lstStyle/>
          <a:p>
            <a:r>
              <a:rPr lang="en-US" sz="2800" dirty="0">
                <a:latin typeface="+mj-lt"/>
              </a:rPr>
              <a:t>Introduction</a:t>
            </a:r>
          </a:p>
          <a:p>
            <a:r>
              <a:rPr lang="en-US" sz="2800" dirty="0">
                <a:latin typeface="+mj-lt"/>
              </a:rPr>
              <a:t>Why evidence based strategic planning</a:t>
            </a:r>
          </a:p>
          <a:p>
            <a:r>
              <a:rPr lang="en-US" sz="2800" dirty="0">
                <a:latin typeface="+mj-lt"/>
              </a:rPr>
              <a:t> HRH planning models </a:t>
            </a:r>
          </a:p>
          <a:p>
            <a:r>
              <a:rPr lang="en-US" sz="2800" dirty="0">
                <a:latin typeface="+mj-lt"/>
              </a:rPr>
              <a:t>Components and content HRH strategic plan</a:t>
            </a:r>
          </a:p>
          <a:p>
            <a:r>
              <a:rPr lang="en-US" sz="2800" dirty="0">
                <a:latin typeface="+mj-lt"/>
              </a:rPr>
              <a:t>Process of HRH planning </a:t>
            </a:r>
          </a:p>
          <a:p>
            <a:r>
              <a:rPr lang="en-US" sz="2800" dirty="0">
                <a:latin typeface="+mj-lt"/>
              </a:rPr>
              <a:t>Conclusion</a:t>
            </a:r>
          </a:p>
        </p:txBody>
      </p:sp>
    </p:spTree>
    <p:extLst>
      <p:ext uri="{BB962C8B-B14F-4D97-AF65-F5344CB8AC3E}">
        <p14:creationId xmlns:p14="http://schemas.microsoft.com/office/powerpoint/2010/main" val="40203078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b="1" dirty="0"/>
              <a:t>Introduction </a:t>
            </a:r>
          </a:p>
        </p:txBody>
      </p:sp>
      <p:sp>
        <p:nvSpPr>
          <p:cNvPr id="3" name="Content Placeholder 2"/>
          <p:cNvSpPr>
            <a:spLocks noGrp="1"/>
          </p:cNvSpPr>
          <p:nvPr>
            <p:ph idx="1"/>
          </p:nvPr>
        </p:nvSpPr>
        <p:spPr/>
        <p:txBody>
          <a:bodyPr/>
          <a:lstStyle/>
          <a:p>
            <a:pPr lvl="0" eaLnBrk="1" hangingPunct="1">
              <a:buClr>
                <a:srgbClr val="006666"/>
              </a:buClr>
              <a:buSzPct val="70000"/>
              <a:buFont typeface="Arial" panose="020B0604020202020204" pitchFamily="34" charset="0"/>
              <a:buChar char="•"/>
            </a:pPr>
            <a:r>
              <a:rPr lang="en-US" sz="2800" kern="1200" dirty="0">
                <a:solidFill>
                  <a:srgbClr val="000000"/>
                </a:solidFill>
                <a:latin typeface="+mj-lt"/>
                <a:cs typeface="Calibri" panose="020F0502020204030204" pitchFamily="34" charset="0"/>
              </a:rPr>
              <a:t>Health systems can only function with health workers </a:t>
            </a:r>
          </a:p>
          <a:p>
            <a:pPr lvl="0" eaLnBrk="1" hangingPunct="1">
              <a:buClr>
                <a:srgbClr val="006666"/>
              </a:buClr>
              <a:buSzPct val="70000"/>
              <a:buFont typeface="Arial" panose="020B0604020202020204" pitchFamily="34" charset="0"/>
              <a:buChar char="•"/>
            </a:pPr>
            <a:r>
              <a:rPr lang="en-US" sz="2800" kern="1200" dirty="0">
                <a:solidFill>
                  <a:srgbClr val="333333"/>
                </a:solidFill>
                <a:latin typeface="+mj-lt"/>
                <a:cs typeface="Calibri" panose="020F0502020204030204" pitchFamily="34" charset="0"/>
              </a:rPr>
              <a:t>Planning for human resources for health (HRH) is central to health systems strengthening around the world</a:t>
            </a:r>
          </a:p>
          <a:p>
            <a:pPr lvl="0" eaLnBrk="1" hangingPunct="1">
              <a:buClr>
                <a:srgbClr val="006666"/>
              </a:buClr>
              <a:buSzPct val="70000"/>
              <a:buFont typeface="Arial" panose="020B0604020202020204" pitchFamily="34" charset="0"/>
              <a:buChar char="•"/>
            </a:pPr>
            <a:r>
              <a:rPr lang="en-US" sz="2800" kern="1200" dirty="0">
                <a:solidFill>
                  <a:srgbClr val="333333"/>
                </a:solidFill>
                <a:latin typeface="+mj-lt"/>
              </a:rPr>
              <a:t>The ultimate goal of primary health care is better health for all. There are five key elements to achieving that goal defined by WHO. </a:t>
            </a:r>
          </a:p>
          <a:p>
            <a:endParaRPr lang="en-US" dirty="0"/>
          </a:p>
        </p:txBody>
      </p:sp>
    </p:spTree>
    <p:extLst>
      <p:ext uri="{BB962C8B-B14F-4D97-AF65-F5344CB8AC3E}">
        <p14:creationId xmlns:p14="http://schemas.microsoft.com/office/powerpoint/2010/main" val="20429842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useBgFill="1">
        <p:nvSpPr>
          <p:cNvPr id="2" name="Title 1"/>
          <p:cNvSpPr>
            <a:spLocks noGrp="1"/>
          </p:cNvSpPr>
          <p:nvPr>
            <p:ph type="title"/>
          </p:nvPr>
        </p:nvSpPr>
        <p:spPr/>
        <p:txBody>
          <a:bodyPr/>
          <a:lstStyle/>
          <a:p>
            <a:r>
              <a:rPr lang="en-US" sz="3200" b="1" dirty="0"/>
              <a:t>Introduction Cont’d </a:t>
            </a:r>
          </a:p>
        </p:txBody>
      </p:sp>
      <p:sp>
        <p:nvSpPr>
          <p:cNvPr id="3" name="Content Placeholder 2"/>
          <p:cNvSpPr>
            <a:spLocks noGrp="1"/>
          </p:cNvSpPr>
          <p:nvPr>
            <p:ph idx="1"/>
          </p:nvPr>
        </p:nvSpPr>
        <p:spPr>
          <a:xfrm>
            <a:off x="457200" y="1417638"/>
            <a:ext cx="8229600" cy="5121475"/>
          </a:xfrm>
        </p:spPr>
        <p:txBody>
          <a:bodyPr/>
          <a:lstStyle/>
          <a:p>
            <a:pPr marL="457200" lvl="1" indent="0" eaLnBrk="1" hangingPunct="1">
              <a:buClr>
                <a:srgbClr val="006666"/>
              </a:buClr>
              <a:buSzPct val="70000"/>
              <a:buNone/>
            </a:pPr>
            <a:r>
              <a:rPr lang="en-US" kern="1200" dirty="0">
                <a:solidFill>
                  <a:srgbClr val="333333"/>
                </a:solidFill>
                <a:latin typeface="+mj-lt"/>
                <a:ea typeface="+mn-ea"/>
                <a:cs typeface="Calibri" panose="020F0502020204030204" pitchFamily="34" charset="0"/>
              </a:rPr>
              <a:t>Reducing exclusion and social disparities in health (universal coverage reforms);</a:t>
            </a:r>
          </a:p>
          <a:p>
            <a:pPr marL="457200" lvl="1" indent="0" eaLnBrk="1" hangingPunct="1">
              <a:buClr>
                <a:srgbClr val="006666"/>
              </a:buClr>
              <a:buSzPct val="70000"/>
              <a:buNone/>
            </a:pPr>
            <a:r>
              <a:rPr lang="en-US" kern="1200" dirty="0">
                <a:solidFill>
                  <a:srgbClr val="333333"/>
                </a:solidFill>
                <a:latin typeface="+mj-lt"/>
                <a:ea typeface="+mn-ea"/>
                <a:cs typeface="Calibri" panose="020F0502020204030204" pitchFamily="34" charset="0"/>
              </a:rPr>
              <a:t>Organizing health services around people's needs and expectations (service delivery reforms);</a:t>
            </a:r>
          </a:p>
          <a:p>
            <a:pPr marL="457200" lvl="1" indent="0" eaLnBrk="1" hangingPunct="1">
              <a:buClr>
                <a:srgbClr val="006666"/>
              </a:buClr>
              <a:buSzPct val="70000"/>
              <a:buNone/>
            </a:pPr>
            <a:r>
              <a:rPr lang="en-US" kern="1200" dirty="0">
                <a:solidFill>
                  <a:srgbClr val="333333"/>
                </a:solidFill>
                <a:latin typeface="+mj-lt"/>
                <a:ea typeface="+mn-ea"/>
                <a:cs typeface="Calibri" panose="020F0502020204030204" pitchFamily="34" charset="0"/>
              </a:rPr>
              <a:t>Integrating health into all sectors (public policy reforms);</a:t>
            </a:r>
          </a:p>
          <a:p>
            <a:pPr marL="457200" lvl="1" indent="0" eaLnBrk="1" hangingPunct="1">
              <a:buClr>
                <a:srgbClr val="006666"/>
              </a:buClr>
              <a:buSzPct val="70000"/>
              <a:buNone/>
            </a:pPr>
            <a:r>
              <a:rPr lang="en-US" kern="1200" dirty="0">
                <a:solidFill>
                  <a:srgbClr val="333333"/>
                </a:solidFill>
                <a:latin typeface="+mj-lt"/>
                <a:ea typeface="+mn-ea"/>
                <a:cs typeface="Calibri" panose="020F0502020204030204" pitchFamily="34" charset="0"/>
              </a:rPr>
              <a:t>Pursuing collaborative models of policy dialogue (leadership reforms)</a:t>
            </a:r>
          </a:p>
          <a:p>
            <a:pPr marL="457200" lvl="1" indent="0" eaLnBrk="1" hangingPunct="1">
              <a:buClr>
                <a:srgbClr val="006666"/>
              </a:buClr>
              <a:buSzPct val="70000"/>
              <a:buNone/>
            </a:pPr>
            <a:r>
              <a:rPr lang="en-US" kern="1200" dirty="0">
                <a:solidFill>
                  <a:srgbClr val="333333"/>
                </a:solidFill>
                <a:latin typeface="+mj-lt"/>
                <a:ea typeface="+mn-ea"/>
                <a:cs typeface="Calibri" panose="020F0502020204030204" pitchFamily="34" charset="0"/>
              </a:rPr>
              <a:t>Increasing stakeholder participation.</a:t>
            </a:r>
          </a:p>
          <a:p>
            <a:pPr marL="0" indent="0">
              <a:buNone/>
            </a:pPr>
            <a:endParaRPr lang="en-US" dirty="0"/>
          </a:p>
        </p:txBody>
      </p:sp>
    </p:spTree>
    <p:extLst>
      <p:ext uri="{BB962C8B-B14F-4D97-AF65-F5344CB8AC3E}">
        <p14:creationId xmlns:p14="http://schemas.microsoft.com/office/powerpoint/2010/main" val="490694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b="1" dirty="0"/>
              <a:t>Introduction cont’d </a:t>
            </a:r>
          </a:p>
        </p:txBody>
      </p:sp>
      <p:sp useBgFill="1">
        <p:nvSpPr>
          <p:cNvPr id="3" name="Content Placeholder 2"/>
          <p:cNvSpPr>
            <a:spLocks noGrp="1"/>
          </p:cNvSpPr>
          <p:nvPr>
            <p:ph idx="1"/>
          </p:nvPr>
        </p:nvSpPr>
        <p:spPr>
          <a:xfrm>
            <a:off x="457200" y="1098817"/>
            <a:ext cx="8229600" cy="5232827"/>
          </a:xfrm>
        </p:spPr>
        <p:txBody>
          <a:bodyPr/>
          <a:lstStyle/>
          <a:p>
            <a:pPr marL="0" lvl="0" indent="0" defTabSz="982663">
              <a:spcBef>
                <a:spcPct val="80000"/>
              </a:spcBef>
              <a:buClr>
                <a:srgbClr val="1E7FB8"/>
              </a:buClr>
              <a:buNone/>
            </a:pPr>
            <a:r>
              <a:rPr lang="en-US" sz="2800" kern="1200" dirty="0">
                <a:solidFill>
                  <a:srgbClr val="000000"/>
                </a:solidFill>
                <a:latin typeface="+mj-lt"/>
                <a:cs typeface="Calibri" panose="020F0502020204030204" pitchFamily="34" charset="0"/>
              </a:rPr>
              <a:t>This can be shaped by a strategy that ensures </a:t>
            </a:r>
            <a:r>
              <a:rPr lang="en-GB" altLang="en-US" sz="2800" dirty="0">
                <a:solidFill>
                  <a:srgbClr val="000000"/>
                </a:solidFill>
                <a:latin typeface="+mj-lt"/>
                <a:cs typeface="Arial"/>
              </a:rPr>
              <a:t>the:</a:t>
            </a:r>
          </a:p>
          <a:p>
            <a:pPr marL="889000" lvl="1" indent="-457200" defTabSz="982663">
              <a:buClr>
                <a:srgbClr val="336699"/>
              </a:buClr>
              <a:buFont typeface="Arial" panose="020B0604020202020204" pitchFamily="34" charset="0"/>
              <a:buChar char="•"/>
            </a:pPr>
            <a:r>
              <a:rPr lang="en-GB" altLang="en-US" dirty="0">
                <a:solidFill>
                  <a:srgbClr val="000000"/>
                </a:solidFill>
                <a:latin typeface="+mj-lt"/>
                <a:cs typeface="Arial"/>
              </a:rPr>
              <a:t>right number of people</a:t>
            </a:r>
          </a:p>
          <a:p>
            <a:pPr marL="889000" lvl="1" indent="-457200" defTabSz="982663">
              <a:buClr>
                <a:srgbClr val="336699"/>
              </a:buClr>
              <a:buFont typeface="Arial" panose="020B0604020202020204" pitchFamily="34" charset="0"/>
              <a:buChar char="•"/>
            </a:pPr>
            <a:r>
              <a:rPr lang="en-GB" altLang="en-US" dirty="0">
                <a:solidFill>
                  <a:srgbClr val="000000"/>
                </a:solidFill>
                <a:latin typeface="+mj-lt"/>
                <a:cs typeface="Arial"/>
              </a:rPr>
              <a:t>with the right skills</a:t>
            </a:r>
          </a:p>
          <a:p>
            <a:pPr marL="889000" lvl="1" indent="-457200" defTabSz="982663">
              <a:buClr>
                <a:srgbClr val="336699"/>
              </a:buClr>
              <a:buFont typeface="Arial" panose="020B0604020202020204" pitchFamily="34" charset="0"/>
              <a:buChar char="•"/>
            </a:pPr>
            <a:r>
              <a:rPr lang="en-GB" altLang="en-US" dirty="0">
                <a:solidFill>
                  <a:srgbClr val="000000"/>
                </a:solidFill>
                <a:latin typeface="+mj-lt"/>
                <a:cs typeface="Arial"/>
              </a:rPr>
              <a:t>in the right place</a:t>
            </a:r>
          </a:p>
          <a:p>
            <a:pPr marL="889000" lvl="1" indent="-457200" defTabSz="982663">
              <a:buClr>
                <a:srgbClr val="336699"/>
              </a:buClr>
              <a:buFont typeface="Arial" panose="020B0604020202020204" pitchFamily="34" charset="0"/>
              <a:buChar char="•"/>
            </a:pPr>
            <a:r>
              <a:rPr lang="en-GB" altLang="en-US" dirty="0">
                <a:solidFill>
                  <a:srgbClr val="000000"/>
                </a:solidFill>
                <a:latin typeface="+mj-lt"/>
                <a:cs typeface="Arial"/>
              </a:rPr>
              <a:t>at the right time</a:t>
            </a:r>
          </a:p>
          <a:p>
            <a:pPr marL="889000" lvl="1" indent="-457200" defTabSz="982663">
              <a:buClr>
                <a:srgbClr val="336699"/>
              </a:buClr>
              <a:buFont typeface="Arial" panose="020B0604020202020204" pitchFamily="34" charset="0"/>
              <a:buChar char="•"/>
            </a:pPr>
            <a:r>
              <a:rPr lang="en-GB" altLang="en-US" dirty="0">
                <a:solidFill>
                  <a:srgbClr val="000000"/>
                </a:solidFill>
                <a:latin typeface="+mj-lt"/>
                <a:cs typeface="Arial"/>
              </a:rPr>
              <a:t>with the right attitude</a:t>
            </a:r>
          </a:p>
          <a:p>
            <a:pPr marL="889000" lvl="1" indent="-457200" defTabSz="982663">
              <a:buClr>
                <a:srgbClr val="336699"/>
              </a:buClr>
              <a:buFont typeface="Arial" panose="020B0604020202020204" pitchFamily="34" charset="0"/>
              <a:buChar char="•"/>
            </a:pPr>
            <a:r>
              <a:rPr lang="en-GB" altLang="en-US" dirty="0">
                <a:solidFill>
                  <a:srgbClr val="000000"/>
                </a:solidFill>
                <a:latin typeface="+mj-lt"/>
                <a:cs typeface="Arial"/>
              </a:rPr>
              <a:t>doing the right work</a:t>
            </a:r>
          </a:p>
          <a:p>
            <a:pPr marL="889000" lvl="1" indent="-457200" defTabSz="982663">
              <a:buClr>
                <a:srgbClr val="336699"/>
              </a:buClr>
              <a:buFont typeface="Arial" panose="020B0604020202020204" pitchFamily="34" charset="0"/>
              <a:buChar char="•"/>
            </a:pPr>
            <a:r>
              <a:rPr lang="en-GB" altLang="en-US" dirty="0">
                <a:solidFill>
                  <a:srgbClr val="000000"/>
                </a:solidFill>
                <a:latin typeface="+mj-lt"/>
                <a:cs typeface="Arial"/>
              </a:rPr>
              <a:t>at the right cost</a:t>
            </a:r>
          </a:p>
          <a:p>
            <a:endParaRPr lang="en-US" dirty="0"/>
          </a:p>
        </p:txBody>
      </p:sp>
    </p:spTree>
    <p:extLst>
      <p:ext uri="{BB962C8B-B14F-4D97-AF65-F5344CB8AC3E}">
        <p14:creationId xmlns:p14="http://schemas.microsoft.com/office/powerpoint/2010/main" val="3173362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0013" y="301625"/>
            <a:ext cx="7313612" cy="897084"/>
          </a:xfrm>
        </p:spPr>
        <p:txBody>
          <a:bodyPr/>
          <a:lstStyle/>
          <a:p>
            <a:r>
              <a:rPr lang="en-US" sz="3200" b="1" dirty="0">
                <a:solidFill>
                  <a:schemeClr val="tx1"/>
                </a:solidFill>
              </a:rPr>
              <a:t>Planning models </a:t>
            </a:r>
          </a:p>
        </p:txBody>
      </p:sp>
      <p:sp>
        <p:nvSpPr>
          <p:cNvPr id="3" name="Content Placeholder 2"/>
          <p:cNvSpPr>
            <a:spLocks noGrp="1"/>
          </p:cNvSpPr>
          <p:nvPr>
            <p:ph idx="1"/>
          </p:nvPr>
        </p:nvSpPr>
        <p:spPr>
          <a:xfrm>
            <a:off x="637774" y="1444625"/>
            <a:ext cx="8115007" cy="5240484"/>
          </a:xfrm>
        </p:spPr>
        <p:txBody>
          <a:bodyPr/>
          <a:lstStyle/>
          <a:p>
            <a:pPr lvl="0">
              <a:lnSpc>
                <a:spcPct val="80000"/>
              </a:lnSpc>
              <a:buClr>
                <a:srgbClr val="CC0000"/>
              </a:buClr>
              <a:buSzTx/>
              <a:buFont typeface="Arial" panose="020B0604020202020204" pitchFamily="34" charset="0"/>
              <a:buChar char="•"/>
            </a:pPr>
            <a:r>
              <a:rPr lang="en-US" altLang="en-US" sz="2800" b="1" dirty="0">
                <a:latin typeface="+mj-lt"/>
              </a:rPr>
              <a:t>Goals-Based</a:t>
            </a:r>
          </a:p>
          <a:p>
            <a:pPr marL="908050" lvl="1" indent="-436563">
              <a:lnSpc>
                <a:spcPct val="80000"/>
              </a:lnSpc>
              <a:buClr>
                <a:srgbClr val="CC0000"/>
              </a:buClr>
              <a:buSzTx/>
              <a:buFont typeface="Arial" panose="020B0604020202020204" pitchFamily="34" charset="0"/>
              <a:buChar char="•"/>
            </a:pPr>
            <a:r>
              <a:rPr lang="en-US" altLang="en-US" sz="2400" dirty="0">
                <a:latin typeface="+mj-lt"/>
              </a:rPr>
              <a:t>Most common</a:t>
            </a:r>
          </a:p>
          <a:p>
            <a:pPr marL="908050" lvl="1" indent="-436563">
              <a:lnSpc>
                <a:spcPct val="80000"/>
              </a:lnSpc>
              <a:buClr>
                <a:srgbClr val="CC0000"/>
              </a:buClr>
              <a:buSzTx/>
              <a:buFont typeface="Arial" panose="020B0604020202020204" pitchFamily="34" charset="0"/>
              <a:buChar char="•"/>
            </a:pPr>
            <a:r>
              <a:rPr lang="en-US" altLang="en-US" sz="2400" dirty="0">
                <a:latin typeface="+mj-lt"/>
              </a:rPr>
              <a:t>Works with the vision, mission, and the goals to work towards achieving the mission</a:t>
            </a:r>
          </a:p>
          <a:p>
            <a:pPr lvl="0">
              <a:lnSpc>
                <a:spcPct val="80000"/>
              </a:lnSpc>
              <a:buClr>
                <a:srgbClr val="CC0000"/>
              </a:buClr>
              <a:buSzTx/>
              <a:buFont typeface="Arial" panose="020B0604020202020204" pitchFamily="34" charset="0"/>
              <a:buChar char="•"/>
            </a:pPr>
            <a:r>
              <a:rPr lang="en-US" altLang="en-US" sz="2800" b="1" dirty="0">
                <a:latin typeface="+mj-lt"/>
              </a:rPr>
              <a:t>Issues-Based</a:t>
            </a:r>
          </a:p>
          <a:p>
            <a:pPr marL="908050" lvl="1" indent="-436563">
              <a:lnSpc>
                <a:spcPct val="80000"/>
              </a:lnSpc>
              <a:buClr>
                <a:srgbClr val="CC0000"/>
              </a:buClr>
              <a:buSzTx/>
              <a:buFont typeface="Arial" panose="020B0604020202020204" pitchFamily="34" charset="0"/>
              <a:buChar char="•"/>
            </a:pPr>
            <a:r>
              <a:rPr lang="en-US" altLang="en-US" sz="2400" dirty="0">
                <a:latin typeface="+mj-lt"/>
              </a:rPr>
              <a:t>Starts with examining issues that the organization is facing</a:t>
            </a:r>
          </a:p>
          <a:p>
            <a:pPr lvl="0">
              <a:lnSpc>
                <a:spcPct val="80000"/>
              </a:lnSpc>
              <a:buClr>
                <a:srgbClr val="CC0000"/>
              </a:buClr>
              <a:buSzTx/>
              <a:buFont typeface="Arial" panose="020B0604020202020204" pitchFamily="34" charset="0"/>
              <a:buChar char="•"/>
            </a:pPr>
            <a:r>
              <a:rPr lang="en-US" altLang="en-US" sz="2800" b="1" dirty="0">
                <a:latin typeface="+mj-lt"/>
              </a:rPr>
              <a:t>Organic</a:t>
            </a:r>
          </a:p>
          <a:p>
            <a:pPr marL="908050" lvl="1" indent="-436563">
              <a:lnSpc>
                <a:spcPct val="80000"/>
              </a:lnSpc>
              <a:buClr>
                <a:srgbClr val="CC0000"/>
              </a:buClr>
              <a:buSzTx/>
              <a:buFont typeface="Arial" panose="020B0604020202020204" pitchFamily="34" charset="0"/>
              <a:buChar char="•"/>
            </a:pPr>
            <a:r>
              <a:rPr lang="en-US" altLang="en-US" sz="2400" dirty="0">
                <a:latin typeface="+mj-lt"/>
              </a:rPr>
              <a:t>Focus is primarily on vision and values </a:t>
            </a:r>
            <a:endParaRPr lang="en-US" altLang="en-US" sz="2400" b="1" dirty="0">
              <a:latin typeface="+mj-lt"/>
            </a:endParaRPr>
          </a:p>
          <a:p>
            <a:pPr lvl="0">
              <a:lnSpc>
                <a:spcPct val="80000"/>
              </a:lnSpc>
              <a:buClr>
                <a:srgbClr val="CC0000"/>
              </a:buClr>
              <a:buSzTx/>
              <a:buFont typeface="Arial" panose="020B0604020202020204" pitchFamily="34" charset="0"/>
              <a:buChar char="•"/>
            </a:pPr>
            <a:r>
              <a:rPr lang="en-US" altLang="en-US" sz="2800" b="1" dirty="0">
                <a:latin typeface="+mj-lt"/>
              </a:rPr>
              <a:t>Scenario</a:t>
            </a:r>
          </a:p>
          <a:p>
            <a:endParaRPr lang="en-US" dirty="0"/>
          </a:p>
        </p:txBody>
      </p:sp>
    </p:spTree>
    <p:extLst>
      <p:ext uri="{BB962C8B-B14F-4D97-AF65-F5344CB8AC3E}">
        <p14:creationId xmlns:p14="http://schemas.microsoft.com/office/powerpoint/2010/main" val="31116575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b="1" dirty="0">
                <a:solidFill>
                  <a:schemeClr val="tx1"/>
                </a:solidFill>
              </a:rPr>
              <a:t>Principles underpinning workforce strategic planning </a:t>
            </a:r>
          </a:p>
        </p:txBody>
      </p:sp>
      <p:sp>
        <p:nvSpPr>
          <p:cNvPr id="3" name="Content Placeholder 2"/>
          <p:cNvSpPr>
            <a:spLocks noGrp="1"/>
          </p:cNvSpPr>
          <p:nvPr>
            <p:ph idx="1"/>
          </p:nvPr>
        </p:nvSpPr>
        <p:spPr>
          <a:xfrm>
            <a:off x="922084" y="1444624"/>
            <a:ext cx="7761541" cy="4956175"/>
          </a:xfrm>
        </p:spPr>
        <p:txBody>
          <a:bodyPr/>
          <a:lstStyle/>
          <a:p>
            <a:pPr>
              <a:buFont typeface="Arial" panose="020B0604020202020204" pitchFamily="34" charset="0"/>
              <a:buChar char="•"/>
            </a:pPr>
            <a:r>
              <a:rPr lang="en-US" sz="2800" dirty="0">
                <a:latin typeface="+mj-lt"/>
              </a:rPr>
              <a:t>Focused on identified current and future population health needs</a:t>
            </a:r>
          </a:p>
          <a:p>
            <a:pPr>
              <a:buFont typeface="Arial" panose="020B0604020202020204" pitchFamily="34" charset="0"/>
              <a:buChar char="•"/>
            </a:pPr>
            <a:r>
              <a:rPr lang="en-US" sz="2800" dirty="0">
                <a:latin typeface="+mj-lt"/>
              </a:rPr>
              <a:t>Consider what services will be required to meet the current and future health needs </a:t>
            </a:r>
          </a:p>
          <a:p>
            <a:pPr>
              <a:buFont typeface="Arial" panose="020B0604020202020204" pitchFamily="34" charset="0"/>
              <a:buChar char="•"/>
            </a:pPr>
            <a:r>
              <a:rPr lang="en-US" sz="2800" dirty="0">
                <a:latin typeface="+mj-lt"/>
              </a:rPr>
              <a:t>Should be a dynamic process</a:t>
            </a:r>
          </a:p>
          <a:p>
            <a:pPr>
              <a:buFont typeface="Arial" panose="020B0604020202020204" pitchFamily="34" charset="0"/>
              <a:buChar char="•"/>
            </a:pPr>
            <a:r>
              <a:rPr lang="en-US" sz="2800" dirty="0">
                <a:latin typeface="+mj-lt"/>
              </a:rPr>
              <a:t>Consider future workforce supply</a:t>
            </a:r>
          </a:p>
          <a:p>
            <a:pPr>
              <a:buFont typeface="Arial" panose="020B0604020202020204" pitchFamily="34" charset="0"/>
              <a:buChar char="•"/>
            </a:pPr>
            <a:r>
              <a:rPr lang="en-US" sz="2800" dirty="0">
                <a:latin typeface="+mj-lt"/>
              </a:rPr>
              <a:t>Ensure all relevant stakeholders are involved </a:t>
            </a:r>
          </a:p>
          <a:p>
            <a:pPr>
              <a:buFont typeface="Arial" panose="020B0604020202020204" pitchFamily="34" charset="0"/>
              <a:buChar char="•"/>
            </a:pPr>
            <a:r>
              <a:rPr lang="en-US" sz="2800" dirty="0">
                <a:latin typeface="+mj-lt"/>
              </a:rPr>
              <a:t>Identify how assessment and measurement will be conducted </a:t>
            </a:r>
          </a:p>
        </p:txBody>
      </p:sp>
    </p:spTree>
    <p:extLst>
      <p:ext uri="{BB962C8B-B14F-4D97-AF65-F5344CB8AC3E}">
        <p14:creationId xmlns:p14="http://schemas.microsoft.com/office/powerpoint/2010/main" val="12232444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Benefits </a:t>
            </a:r>
          </a:p>
        </p:txBody>
      </p:sp>
      <p:sp>
        <p:nvSpPr>
          <p:cNvPr id="3" name="Content Placeholder 2"/>
          <p:cNvSpPr>
            <a:spLocks noGrp="1"/>
          </p:cNvSpPr>
          <p:nvPr>
            <p:ph idx="1"/>
          </p:nvPr>
        </p:nvSpPr>
        <p:spPr>
          <a:xfrm>
            <a:off x="1214077" y="1536807"/>
            <a:ext cx="7699402" cy="5394191"/>
          </a:xfrm>
        </p:spPr>
        <p:txBody>
          <a:bodyPr/>
          <a:lstStyle/>
          <a:p>
            <a:pPr marR="0">
              <a:lnSpc>
                <a:spcPct val="107000"/>
              </a:lnSpc>
              <a:spcBef>
                <a:spcPts val="0"/>
              </a:spcBef>
              <a:spcAft>
                <a:spcPts val="800"/>
              </a:spcAft>
              <a:buFont typeface="Arial" panose="020B0604020202020204" pitchFamily="34" charset="0"/>
              <a:buChar char="•"/>
            </a:pPr>
            <a:r>
              <a:rPr lang="en-US" sz="3200" b="1" dirty="0">
                <a:latin typeface="Calibri" panose="020F0502020204030204" pitchFamily="34" charset="0"/>
                <a:ea typeface="Calibri" panose="020F0502020204030204" pitchFamily="34" charset="0"/>
                <a:cs typeface="Times New Roman" panose="02020603050405020304" pitchFamily="18" charset="0"/>
              </a:rPr>
              <a:t>Motivating staff</a:t>
            </a:r>
            <a:r>
              <a:rPr lang="en-US" sz="3200" dirty="0">
                <a:latin typeface="Calibri" panose="020F0502020204030204" pitchFamily="34" charset="0"/>
                <a:ea typeface="Calibri" panose="020F0502020204030204" pitchFamily="34" charset="0"/>
                <a:cs typeface="Times New Roman" panose="02020603050405020304" pitchFamily="18" charset="0"/>
              </a:rPr>
              <a:t>: It can create a shared vision, with concrete ideas about how to surmount obstacles in order to achieve that vision.</a:t>
            </a:r>
          </a:p>
          <a:p>
            <a:pPr marR="0">
              <a:lnSpc>
                <a:spcPct val="107000"/>
              </a:lnSpc>
              <a:spcBef>
                <a:spcPts val="0"/>
              </a:spcBef>
              <a:spcAft>
                <a:spcPts val="800"/>
              </a:spcAft>
              <a:buFont typeface="Arial" panose="020B0604020202020204" pitchFamily="34" charset="0"/>
              <a:buChar char="•"/>
            </a:pPr>
            <a:r>
              <a:rPr lang="en-US" sz="3200" b="1" dirty="0">
                <a:latin typeface="Calibri" panose="020F0502020204030204" pitchFamily="34" charset="0"/>
                <a:ea typeface="Calibri" panose="020F0502020204030204" pitchFamily="34" charset="0"/>
                <a:cs typeface="Times New Roman" panose="02020603050405020304" pitchFamily="18" charset="0"/>
              </a:rPr>
              <a:t>Building a planning team with a common vision: </a:t>
            </a:r>
            <a:r>
              <a:rPr lang="en-US" sz="3200" dirty="0">
                <a:latin typeface="Calibri" panose="020F0502020204030204" pitchFamily="34" charset="0"/>
                <a:ea typeface="Calibri" panose="020F0502020204030204" pitchFamily="34" charset="0"/>
                <a:cs typeface="Times New Roman" panose="02020603050405020304" pitchFamily="18" charset="0"/>
              </a:rPr>
              <a:t>The process is generally more realistic and achievable, and working or interdependent relationships are</a:t>
            </a:r>
            <a:endParaRPr lang="en-US" dirty="0"/>
          </a:p>
        </p:txBody>
      </p:sp>
    </p:spTree>
    <p:extLst>
      <p:ext uri="{BB962C8B-B14F-4D97-AF65-F5344CB8AC3E}">
        <p14:creationId xmlns:p14="http://schemas.microsoft.com/office/powerpoint/2010/main" val="12705810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0013" y="514349"/>
            <a:ext cx="7313612" cy="788671"/>
          </a:xfrm>
        </p:spPr>
        <p:txBody>
          <a:bodyPr/>
          <a:lstStyle/>
          <a:p>
            <a:r>
              <a:rPr lang="en-US" b="1" dirty="0">
                <a:solidFill>
                  <a:srgbClr val="000000"/>
                </a:solidFill>
                <a:latin typeface="Calibri" panose="020F0502020204030204" pitchFamily="34" charset="0"/>
                <a:ea typeface="Calibri" panose="020F0502020204030204" pitchFamily="34" charset="0"/>
                <a:cs typeface="Times New Roman" panose="02020603050405020304" pitchFamily="18" charset="0"/>
              </a:rPr>
              <a:t>Confronting key issues and solving </a:t>
            </a:r>
            <a:endParaRPr lang="en-US" dirty="0"/>
          </a:p>
        </p:txBody>
      </p:sp>
      <p:sp>
        <p:nvSpPr>
          <p:cNvPr id="3" name="Content Placeholder 2"/>
          <p:cNvSpPr>
            <a:spLocks noGrp="1"/>
          </p:cNvSpPr>
          <p:nvPr>
            <p:ph idx="1"/>
          </p:nvPr>
        </p:nvSpPr>
        <p:spPr>
          <a:xfrm>
            <a:off x="1410688" y="1552176"/>
            <a:ext cx="7313612" cy="4794836"/>
          </a:xfrm>
        </p:spPr>
        <p:txBody>
          <a:bodyPr/>
          <a:lstStyle/>
          <a:p>
            <a:pPr marL="0" lvl="0" indent="0">
              <a:lnSpc>
                <a:spcPct val="107000"/>
              </a:lnSpc>
              <a:spcBef>
                <a:spcPts val="0"/>
              </a:spcBef>
              <a:spcAft>
                <a:spcPts val="800"/>
              </a:spcAft>
              <a:buClr>
                <a:srgbClr val="006666"/>
              </a:buClr>
              <a:buNone/>
            </a:pPr>
            <a:r>
              <a:rPr lang="en-US" sz="3200" b="1" dirty="0" smtClean="0">
                <a:solidFill>
                  <a:srgbClr val="000000"/>
                </a:solidFill>
                <a:latin typeface="Calibri" panose="020F0502020204030204" pitchFamily="34" charset="0"/>
                <a:ea typeface="Calibri" panose="020F0502020204030204" pitchFamily="34" charset="0"/>
                <a:cs typeface="Times New Roman" panose="02020603050405020304" pitchFamily="18" charset="0"/>
              </a:rPr>
              <a:t>problems</a:t>
            </a:r>
            <a:r>
              <a:rPr lang="en-US" sz="3200" dirty="0">
                <a:solidFill>
                  <a:srgbClr val="000000"/>
                </a:solidFill>
                <a:latin typeface="Calibri" panose="020F0502020204030204" pitchFamily="34" charset="0"/>
                <a:ea typeface="Calibri" panose="020F0502020204030204" pitchFamily="34" charset="0"/>
                <a:cs typeface="Times New Roman" panose="02020603050405020304" pitchFamily="18" charset="0"/>
              </a:rPr>
              <a:t>. Sets in motion a dynamic process that allows the for continuous assessment within an agreed-upon framework.</a:t>
            </a:r>
          </a:p>
          <a:p>
            <a:pPr marL="0" lvl="0" indent="0">
              <a:lnSpc>
                <a:spcPct val="107000"/>
              </a:lnSpc>
              <a:spcBef>
                <a:spcPts val="0"/>
              </a:spcBef>
              <a:spcAft>
                <a:spcPts val="800"/>
              </a:spcAft>
              <a:buClr>
                <a:srgbClr val="006666"/>
              </a:buClr>
              <a:buNone/>
            </a:pPr>
            <a:r>
              <a:rPr lang="en-US" sz="3200" b="1" dirty="0">
                <a:solidFill>
                  <a:srgbClr val="000000"/>
                </a:solidFill>
                <a:latin typeface="Calibri" panose="020F0502020204030204" pitchFamily="34" charset="0"/>
                <a:ea typeface="Calibri" panose="020F0502020204030204" pitchFamily="34" charset="0"/>
                <a:cs typeface="Times New Roman" panose="02020603050405020304" pitchFamily="18" charset="0"/>
              </a:rPr>
              <a:t>Defining roles and responsibilities. </a:t>
            </a:r>
            <a:r>
              <a:rPr lang="en-US" sz="3200" dirty="0">
                <a:solidFill>
                  <a:srgbClr val="000000"/>
                </a:solidFill>
                <a:latin typeface="Calibri" panose="020F0502020204030204" pitchFamily="34" charset="0"/>
                <a:ea typeface="Calibri" panose="020F0502020204030204" pitchFamily="34" charset="0"/>
                <a:cs typeface="Times New Roman" panose="02020603050405020304" pitchFamily="18" charset="0"/>
              </a:rPr>
              <a:t>Measurable performance objectives are set and the person(s) who is responsible for</a:t>
            </a:r>
            <a:endParaRPr lang="en-US" dirty="0"/>
          </a:p>
        </p:txBody>
      </p:sp>
    </p:spTree>
    <p:extLst>
      <p:ext uri="{BB962C8B-B14F-4D97-AF65-F5344CB8AC3E}">
        <p14:creationId xmlns:p14="http://schemas.microsoft.com/office/powerpoint/2010/main" val="1724526902"/>
      </p:ext>
    </p:extLst>
  </p:cSld>
  <p:clrMapOvr>
    <a:masterClrMapping/>
  </p:clrMapOvr>
</p:sld>
</file>

<file path=ppt/theme/theme1.xml><?xml version="1.0" encoding="utf-8"?>
<a:theme xmlns:a="http://schemas.openxmlformats.org/drawingml/2006/main" name="Eclipse">
  <a:themeElements>
    <a:clrScheme name="Eclipse 1">
      <a:dk1>
        <a:srgbClr val="000000"/>
      </a:dk1>
      <a:lt1>
        <a:srgbClr val="FFFFFF"/>
      </a:lt1>
      <a:dk2>
        <a:srgbClr val="006666"/>
      </a:dk2>
      <a:lt2>
        <a:srgbClr val="5F5F5F"/>
      </a:lt2>
      <a:accent1>
        <a:srgbClr val="33CCCC"/>
      </a:accent1>
      <a:accent2>
        <a:srgbClr val="99CCCC"/>
      </a:accent2>
      <a:accent3>
        <a:srgbClr val="FFFFFF"/>
      </a:accent3>
      <a:accent4>
        <a:srgbClr val="000000"/>
      </a:accent4>
      <a:accent5>
        <a:srgbClr val="ADE2E2"/>
      </a:accent5>
      <a:accent6>
        <a:srgbClr val="8AB9B9"/>
      </a:accent6>
      <a:hlink>
        <a:srgbClr val="006666"/>
      </a:hlink>
      <a:folHlink>
        <a:srgbClr val="B2B2B2"/>
      </a:folHlink>
    </a:clrScheme>
    <a:fontScheme name="Eclipse">
      <a:majorFont>
        <a:latin typeface="Arial"/>
        <a:ea typeface=""/>
        <a:cs typeface=""/>
      </a:majorFont>
      <a:minorFont>
        <a:latin typeface="Verdan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Eclipse 1">
        <a:dk1>
          <a:srgbClr val="000000"/>
        </a:dk1>
        <a:lt1>
          <a:srgbClr val="FFFFFF"/>
        </a:lt1>
        <a:dk2>
          <a:srgbClr val="006666"/>
        </a:dk2>
        <a:lt2>
          <a:srgbClr val="5F5F5F"/>
        </a:lt2>
        <a:accent1>
          <a:srgbClr val="33CCCC"/>
        </a:accent1>
        <a:accent2>
          <a:srgbClr val="99CCCC"/>
        </a:accent2>
        <a:accent3>
          <a:srgbClr val="FFFFFF"/>
        </a:accent3>
        <a:accent4>
          <a:srgbClr val="000000"/>
        </a:accent4>
        <a:accent5>
          <a:srgbClr val="ADE2E2"/>
        </a:accent5>
        <a:accent6>
          <a:srgbClr val="8AB9B9"/>
        </a:accent6>
        <a:hlink>
          <a:srgbClr val="006666"/>
        </a:hlink>
        <a:folHlink>
          <a:srgbClr val="B2B2B2"/>
        </a:folHlink>
      </a:clrScheme>
      <a:clrMap bg1="lt1" tx1="dk1" bg2="lt2" tx2="dk2" accent1="accent1" accent2="accent2" accent3="accent3" accent4="accent4" accent5="accent5" accent6="accent6" hlink="hlink" folHlink="folHlink"/>
    </a:extraClrScheme>
    <a:extraClrScheme>
      <a:clrScheme name="Eclipse 2">
        <a:dk1>
          <a:srgbClr val="000000"/>
        </a:dk1>
        <a:lt1>
          <a:srgbClr val="FFFFFF"/>
        </a:lt1>
        <a:dk2>
          <a:srgbClr val="333366"/>
        </a:dk2>
        <a:lt2>
          <a:srgbClr val="5F5F5F"/>
        </a:lt2>
        <a:accent1>
          <a:srgbClr val="CC99FF"/>
        </a:accent1>
        <a:accent2>
          <a:srgbClr val="99CCCC"/>
        </a:accent2>
        <a:accent3>
          <a:srgbClr val="FFFFFF"/>
        </a:accent3>
        <a:accent4>
          <a:srgbClr val="000000"/>
        </a:accent4>
        <a:accent5>
          <a:srgbClr val="E2CAFF"/>
        </a:accent5>
        <a:accent6>
          <a:srgbClr val="8AB9B9"/>
        </a:accent6>
        <a:hlink>
          <a:srgbClr val="666699"/>
        </a:hlink>
        <a:folHlink>
          <a:srgbClr val="660066"/>
        </a:folHlink>
      </a:clrScheme>
      <a:clrMap bg1="lt1" tx1="dk1" bg2="lt2" tx2="dk2" accent1="accent1" accent2="accent2" accent3="accent3" accent4="accent4" accent5="accent5" accent6="accent6" hlink="hlink" folHlink="folHlink"/>
    </a:extraClrScheme>
    <a:extraClrScheme>
      <a:clrScheme name="Eclipse 3">
        <a:dk1>
          <a:srgbClr val="000000"/>
        </a:dk1>
        <a:lt1>
          <a:srgbClr val="FFFFFF"/>
        </a:lt1>
        <a:dk2>
          <a:srgbClr val="0000CC"/>
        </a:dk2>
        <a:lt2>
          <a:srgbClr val="434343"/>
        </a:lt2>
        <a:accent1>
          <a:srgbClr val="99CC00"/>
        </a:accent1>
        <a:accent2>
          <a:srgbClr val="FFCC00"/>
        </a:accent2>
        <a:accent3>
          <a:srgbClr val="FFFFFF"/>
        </a:accent3>
        <a:accent4>
          <a:srgbClr val="000000"/>
        </a:accent4>
        <a:accent5>
          <a:srgbClr val="CAE2AA"/>
        </a:accent5>
        <a:accent6>
          <a:srgbClr val="E7B900"/>
        </a:accent6>
        <a:hlink>
          <a:srgbClr val="FF0000"/>
        </a:hlink>
        <a:folHlink>
          <a:srgbClr val="808080"/>
        </a:folHlink>
      </a:clrScheme>
      <a:clrMap bg1="lt1" tx1="dk1" bg2="lt2" tx2="dk2" accent1="accent1" accent2="accent2" accent3="accent3" accent4="accent4" accent5="accent5" accent6="accent6" hlink="hlink" folHlink="folHlink"/>
    </a:extraClrScheme>
    <a:extraClrScheme>
      <a:clrScheme name="Eclipse 4">
        <a:dk1>
          <a:srgbClr val="000000"/>
        </a:dk1>
        <a:lt1>
          <a:srgbClr val="64AAAE"/>
        </a:lt1>
        <a:dk2>
          <a:srgbClr val="FFFFCC"/>
        </a:dk2>
        <a:lt2>
          <a:srgbClr val="5F5F5F"/>
        </a:lt2>
        <a:accent1>
          <a:srgbClr val="B4B1DB"/>
        </a:accent1>
        <a:accent2>
          <a:srgbClr val="61C1D7"/>
        </a:accent2>
        <a:accent3>
          <a:srgbClr val="B8D2D3"/>
        </a:accent3>
        <a:accent4>
          <a:srgbClr val="000000"/>
        </a:accent4>
        <a:accent5>
          <a:srgbClr val="D6D5EA"/>
        </a:accent5>
        <a:accent6>
          <a:srgbClr val="57AFC3"/>
        </a:accent6>
        <a:hlink>
          <a:srgbClr val="257177"/>
        </a:hlink>
        <a:folHlink>
          <a:srgbClr val="CCCCCC"/>
        </a:folHlink>
      </a:clrScheme>
      <a:clrMap bg1="lt1" tx1="dk1" bg2="lt2" tx2="dk2" accent1="accent1" accent2="accent2" accent3="accent3" accent4="accent4" accent5="accent5" accent6="accent6" hlink="hlink" folHlink="folHlink"/>
    </a:extraClrScheme>
    <a:extraClrScheme>
      <a:clrScheme name="Eclipse 5">
        <a:dk1>
          <a:srgbClr val="5F5F5F"/>
        </a:dk1>
        <a:lt1>
          <a:srgbClr val="F8F8F8"/>
        </a:lt1>
        <a:dk2>
          <a:srgbClr val="2A285A"/>
        </a:dk2>
        <a:lt2>
          <a:srgbClr val="FFFFFF"/>
        </a:lt2>
        <a:accent1>
          <a:srgbClr val="999966"/>
        </a:accent1>
        <a:accent2>
          <a:srgbClr val="8C8B9D"/>
        </a:accent2>
        <a:accent3>
          <a:srgbClr val="ACACB5"/>
        </a:accent3>
        <a:accent4>
          <a:srgbClr val="D4D4D4"/>
        </a:accent4>
        <a:accent5>
          <a:srgbClr val="CACAB8"/>
        </a:accent5>
        <a:accent6>
          <a:srgbClr val="7E7D8E"/>
        </a:accent6>
        <a:hlink>
          <a:srgbClr val="465174"/>
        </a:hlink>
        <a:folHlink>
          <a:srgbClr val="C0C0C0"/>
        </a:folHlink>
      </a:clrScheme>
      <a:clrMap bg1="dk2" tx1="lt1" bg2="dk1" tx2="lt2" accent1="accent1" accent2="accent2" accent3="accent3" accent4="accent4" accent5="accent5" accent6="accent6" hlink="hlink" folHlink="folHlink"/>
    </a:extraClrScheme>
    <a:extraClrScheme>
      <a:clrScheme name="Eclipse 6">
        <a:dk1>
          <a:srgbClr val="434343"/>
        </a:dk1>
        <a:lt1>
          <a:srgbClr val="FFFFFF"/>
        </a:lt1>
        <a:dk2>
          <a:srgbClr val="360404"/>
        </a:dk2>
        <a:lt2>
          <a:srgbClr val="FFFFFF"/>
        </a:lt2>
        <a:accent1>
          <a:srgbClr val="669900"/>
        </a:accent1>
        <a:accent2>
          <a:srgbClr val="CC6600"/>
        </a:accent2>
        <a:accent3>
          <a:srgbClr val="AEAAAA"/>
        </a:accent3>
        <a:accent4>
          <a:srgbClr val="DADADA"/>
        </a:accent4>
        <a:accent5>
          <a:srgbClr val="B8CAAA"/>
        </a:accent5>
        <a:accent6>
          <a:srgbClr val="B95C00"/>
        </a:accent6>
        <a:hlink>
          <a:srgbClr val="CC3300"/>
        </a:hlink>
        <a:folHlink>
          <a:srgbClr val="808080"/>
        </a:folHlink>
      </a:clrScheme>
      <a:clrMap bg1="dk2" tx1="lt1" bg2="dk1" tx2="lt2" accent1="accent1" accent2="accent2" accent3="accent3" accent4="accent4" accent5="accent5" accent6="accent6" hlink="hlink" folHlink="folHlink"/>
    </a:extraClrScheme>
    <a:extraClrScheme>
      <a:clrScheme name="Eclipse 7">
        <a:dk1>
          <a:srgbClr val="434343"/>
        </a:dk1>
        <a:lt1>
          <a:srgbClr val="FFFFFF"/>
        </a:lt1>
        <a:dk2>
          <a:srgbClr val="000000"/>
        </a:dk2>
        <a:lt2>
          <a:srgbClr val="8285FE"/>
        </a:lt2>
        <a:accent1>
          <a:srgbClr val="669900"/>
        </a:accent1>
        <a:accent2>
          <a:srgbClr val="9900FF"/>
        </a:accent2>
        <a:accent3>
          <a:srgbClr val="AAAAAA"/>
        </a:accent3>
        <a:accent4>
          <a:srgbClr val="DADADA"/>
        </a:accent4>
        <a:accent5>
          <a:srgbClr val="B8CAAA"/>
        </a:accent5>
        <a:accent6>
          <a:srgbClr val="8A00E7"/>
        </a:accent6>
        <a:hlink>
          <a:srgbClr val="6600CC"/>
        </a:hlink>
        <a:folHlink>
          <a:srgbClr val="808080"/>
        </a:folHlink>
      </a:clrScheme>
      <a:clrMap bg1="dk2" tx1="lt1" bg2="dk1" tx2="lt2" accent1="accent1" accent2="accent2" accent3="accent3" accent4="accent4" accent5="accent5" accent6="accent6" hlink="hlink" folHlink="folHlink"/>
    </a:extraClrScheme>
    <a:extraClrScheme>
      <a:clrScheme name="Eclipse 8">
        <a:dk1>
          <a:srgbClr val="434343"/>
        </a:dk1>
        <a:lt1>
          <a:srgbClr val="FFFFFF"/>
        </a:lt1>
        <a:dk2>
          <a:srgbClr val="000000"/>
        </a:dk2>
        <a:lt2>
          <a:srgbClr val="0066FF"/>
        </a:lt2>
        <a:accent1>
          <a:srgbClr val="339966"/>
        </a:accent1>
        <a:accent2>
          <a:srgbClr val="FFCC00"/>
        </a:accent2>
        <a:accent3>
          <a:srgbClr val="AAAAAA"/>
        </a:accent3>
        <a:accent4>
          <a:srgbClr val="DADADA"/>
        </a:accent4>
        <a:accent5>
          <a:srgbClr val="ADCAB8"/>
        </a:accent5>
        <a:accent6>
          <a:srgbClr val="E7B900"/>
        </a:accent6>
        <a:hlink>
          <a:srgbClr val="CC0000"/>
        </a:hlink>
        <a:folHlink>
          <a:srgbClr val="808080"/>
        </a:folHlink>
      </a:clrScheme>
      <a:clrMap bg1="dk2" tx1="lt1" bg2="dk1" tx2="lt2" accent1="accent1" accent2="accent2" accent3="accent3" accent4="accent4" accent5="accent5" accent6="accent6" hlink="hlink" folHlink="folHlink"/>
    </a:extraClrScheme>
    <a:extraClrScheme>
      <a:clrScheme name="Eclipse 9">
        <a:dk1>
          <a:srgbClr val="333300"/>
        </a:dk1>
        <a:lt1>
          <a:srgbClr val="FFFFFF"/>
        </a:lt1>
        <a:dk2>
          <a:srgbClr val="669900"/>
        </a:dk2>
        <a:lt2>
          <a:srgbClr val="FFFFCC"/>
        </a:lt2>
        <a:accent1>
          <a:srgbClr val="CCCC00"/>
        </a:accent1>
        <a:accent2>
          <a:srgbClr val="99CC00"/>
        </a:accent2>
        <a:accent3>
          <a:srgbClr val="B8CAAA"/>
        </a:accent3>
        <a:accent4>
          <a:srgbClr val="DADADA"/>
        </a:accent4>
        <a:accent5>
          <a:srgbClr val="E2E2AA"/>
        </a:accent5>
        <a:accent6>
          <a:srgbClr val="8AB900"/>
        </a:accent6>
        <a:hlink>
          <a:srgbClr val="336600"/>
        </a:hlink>
        <a:folHlink>
          <a:srgbClr val="FFFF66"/>
        </a:folHlink>
      </a:clrScheme>
      <a:clrMap bg1="dk2" tx1="lt1" bg2="dk1" tx2="lt2" accent1="accent1" accent2="accent2" accent3="accent3" accent4="accent4" accent5="accent5" accent6="accent6" hlink="hlink" folHlink="folHlink"/>
    </a:extraClrScheme>
    <a:extraClrScheme>
      <a:clrScheme name="Eclipse 10">
        <a:dk1>
          <a:srgbClr val="333333"/>
        </a:dk1>
        <a:lt1>
          <a:srgbClr val="FFFFCC"/>
        </a:lt1>
        <a:dk2>
          <a:srgbClr val="660000"/>
        </a:dk2>
        <a:lt2>
          <a:srgbClr val="CCCCCC"/>
        </a:lt2>
        <a:accent1>
          <a:srgbClr val="FF6600"/>
        </a:accent1>
        <a:accent2>
          <a:srgbClr val="CC3300"/>
        </a:accent2>
        <a:accent3>
          <a:srgbClr val="B8AAAA"/>
        </a:accent3>
        <a:accent4>
          <a:srgbClr val="DADAAE"/>
        </a:accent4>
        <a:accent5>
          <a:srgbClr val="FFB8AA"/>
        </a:accent5>
        <a:accent6>
          <a:srgbClr val="B92D00"/>
        </a:accent6>
        <a:hlink>
          <a:srgbClr val="990000"/>
        </a:hlink>
        <a:folHlink>
          <a:srgbClr val="CC990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Custom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952</TotalTime>
  <Words>837</Words>
  <Application>Microsoft Office PowerPoint</Application>
  <PresentationFormat>On-screen Show (4:3)</PresentationFormat>
  <Paragraphs>77</Paragraphs>
  <Slides>18</Slides>
  <Notes>0</Notes>
  <HiddenSlides>0</HiddenSlides>
  <MMClips>0</MMClips>
  <ScaleCrop>false</ScaleCrop>
  <HeadingPairs>
    <vt:vector size="6" baseType="variant">
      <vt:variant>
        <vt:lpstr>Fonts Used</vt:lpstr>
      </vt:variant>
      <vt:variant>
        <vt:i4>7</vt:i4>
      </vt:variant>
      <vt:variant>
        <vt:lpstr>Theme</vt:lpstr>
      </vt:variant>
      <vt:variant>
        <vt:i4>2</vt:i4>
      </vt:variant>
      <vt:variant>
        <vt:lpstr>Slide Titles</vt:lpstr>
      </vt:variant>
      <vt:variant>
        <vt:i4>18</vt:i4>
      </vt:variant>
    </vt:vector>
  </HeadingPairs>
  <TitlesOfParts>
    <vt:vector size="27" baseType="lpstr">
      <vt:lpstr>Arial</vt:lpstr>
      <vt:lpstr>Arial Narrow</vt:lpstr>
      <vt:lpstr>Calibri</vt:lpstr>
      <vt:lpstr>Gill Sans MT</vt:lpstr>
      <vt:lpstr>Times New Roman</vt:lpstr>
      <vt:lpstr>Verdana</vt:lpstr>
      <vt:lpstr>Wingdings</vt:lpstr>
      <vt:lpstr>Eclipse</vt:lpstr>
      <vt:lpstr>1_Custom Design</vt:lpstr>
      <vt:lpstr>PowerPoint Presentation</vt:lpstr>
      <vt:lpstr>Outline </vt:lpstr>
      <vt:lpstr>Introduction </vt:lpstr>
      <vt:lpstr>Introduction Cont’d </vt:lpstr>
      <vt:lpstr>Introduction cont’d </vt:lpstr>
      <vt:lpstr>Planning models </vt:lpstr>
      <vt:lpstr>Principles underpinning workforce strategic planning </vt:lpstr>
      <vt:lpstr>Benefits </vt:lpstr>
      <vt:lpstr>Confronting key issues and solving </vt:lpstr>
      <vt:lpstr>Challenging the status quo</vt:lpstr>
      <vt:lpstr>Contd.</vt:lpstr>
      <vt:lpstr>Strategic planning process </vt:lpstr>
      <vt:lpstr>PowerPoint Presentation</vt:lpstr>
      <vt:lpstr>PowerPoint Presentation</vt:lpstr>
      <vt:lpstr>PowerPoint Presentation</vt:lpstr>
      <vt:lpstr>PowerPoint Presentation</vt:lpstr>
      <vt:lpstr>PowerPoint Presentation</vt:lpstr>
      <vt:lpstr>Any 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Evidence-based HRH planning for PHC in Nigeria</dc:title>
  <dc:creator>Mollent Okech</dc:creator>
  <cp:lastModifiedBy>Chidi</cp:lastModifiedBy>
  <cp:revision>33</cp:revision>
  <cp:lastPrinted>2017-07-13T13:02:34Z</cp:lastPrinted>
  <dcterms:created xsi:type="dcterms:W3CDTF">2017-07-10T18:01:28Z</dcterms:created>
  <dcterms:modified xsi:type="dcterms:W3CDTF">2017-08-18T02:46:16Z</dcterms:modified>
</cp:coreProperties>
</file>